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3"/>
    <p:sldId id="257" r:id="rId4"/>
    <p:sldId id="260" r:id="rId5"/>
    <p:sldId id="258" r:id="rId6"/>
    <p:sldId id="265" r:id="rId7"/>
    <p:sldId id="266" r:id="rId8"/>
    <p:sldId id="267" r:id="rId9"/>
    <p:sldId id="268" r:id="rId10"/>
    <p:sldId id="284" r:id="rId11"/>
    <p:sldId id="269" r:id="rId12"/>
    <p:sldId id="270" r:id="rId13"/>
    <p:sldId id="271" r:id="rId14"/>
    <p:sldId id="272" r:id="rId15"/>
    <p:sldId id="273" r:id="rId16"/>
    <p:sldId id="285" r:id="rId17"/>
    <p:sldId id="274" r:id="rId18"/>
    <p:sldId id="275" r:id="rId19"/>
    <p:sldId id="276" r:id="rId20"/>
    <p:sldId id="277" r:id="rId21"/>
    <p:sldId id="278" r:id="rId22"/>
    <p:sldId id="299" r:id="rId23"/>
    <p:sldId id="291" r:id="rId24"/>
    <p:sldId id="292" r:id="rId25"/>
    <p:sldId id="293" r:id="rId26"/>
    <p:sldId id="294" r:id="rId27"/>
    <p:sldId id="295" r:id="rId28"/>
    <p:sldId id="259" r:id="rId29"/>
    <p:sldId id="300" r:id="rId30"/>
    <p:sldId id="301" r:id="rId31"/>
    <p:sldId id="302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D03"/>
    <a:srgbClr val="DF6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430" y="-12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38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89D1-7693-4447-918C-32A2D72C3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2879B-28C3-44E4-B1D3-C47061E85C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026" name="Picture 2" descr="C:\Users\Administrator\Desktop\素材透明模版制作\10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6"/>
            <a:ext cx="9136961" cy="513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4116"/>
            <a:ext cx="9144000" cy="5139384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12.wdp"/><Relationship Id="rId2" Type="http://schemas.openxmlformats.org/officeDocument/2006/relationships/image" Target="../media/image11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12.wdp"/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素材透明模版制作\7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2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411760" y="1313347"/>
            <a:ext cx="4676220" cy="646300"/>
          </a:xfrm>
          <a:prstGeom prst="rect">
            <a:avLst/>
          </a:prstGeom>
        </p:spPr>
        <p:txBody>
          <a:bodyPr wrap="none" lIns="91410" tIns="45705" rIns="91410" bIns="45705">
            <a:spAutoFit/>
          </a:bodyPr>
          <a:lstStyle/>
          <a:p>
            <a:r>
              <a:rPr kumimoji="1" lang="zh-CN" altLang="en-US" sz="3600" b="1" dirty="0" smtClean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油画彩色通用</a:t>
            </a:r>
            <a:r>
              <a:rPr kumimoji="1" lang="en-US" altLang="zh-CN" sz="3600" b="1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PPT</a:t>
            </a:r>
            <a:r>
              <a:rPr kumimoji="1" lang="zh-CN" altLang="en-US" sz="3600" b="1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模版</a:t>
            </a:r>
            <a:endParaRPr kumimoji="1" lang="zh-CN" altLang="en-US" sz="3600" b="1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6156" y="1959663"/>
            <a:ext cx="3669594" cy="276999"/>
          </a:xfrm>
          <a:prstGeom prst="rect">
            <a:avLst/>
          </a:prstGeom>
        </p:spPr>
        <p:txBody>
          <a:bodyPr wrap="none" lIns="91410" tIns="45705" rIns="91410" bIns="45705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Times New Roman" panose="02020603050405020304" pitchFamily="18" charset="0"/>
              </a:rPr>
              <a:t>SMALL FRESH GRADUATION THESIS DEFENSE</a:t>
            </a:r>
            <a:endParaRPr lang="zh-CN" altLang="en-US" sz="12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33964" y="2465462"/>
            <a:ext cx="1338824" cy="265454"/>
          </a:xfrm>
          <a:prstGeom prst="rect">
            <a:avLst/>
          </a:prstGeom>
          <a:solidFill>
            <a:srgbClr val="DF611A"/>
          </a:solidFill>
        </p:spPr>
        <p:txBody>
          <a:bodyPr wrap="none" lIns="91410" tIns="45705" rIns="91410" bIns="45705">
            <a:spAutoFit/>
          </a:bodyPr>
          <a:lstStyle/>
          <a:p>
            <a:r>
              <a:rPr kumimoji="1" lang="zh-CN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汇报人：蜀子印象</a:t>
            </a:r>
            <a:endParaRPr kumimoji="1" lang="zh-CN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52956" y="2465462"/>
            <a:ext cx="1173480" cy="259080"/>
          </a:xfrm>
          <a:prstGeom prst="rect">
            <a:avLst/>
          </a:prstGeom>
          <a:solidFill>
            <a:srgbClr val="DF611A"/>
          </a:solidFill>
        </p:spPr>
        <p:txBody>
          <a:bodyPr wrap="none" lIns="91410" tIns="45705" rIns="91410" bIns="45705">
            <a:spAutoFit/>
          </a:bodyPr>
          <a:lstStyle/>
          <a:p>
            <a:r>
              <a:rPr kumimoji="1" lang="zh-CN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汇报单位：</a:t>
            </a:r>
            <a:r>
              <a:rPr kumimoji="1" lang="en-US" altLang="zh-CN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XXX</a:t>
            </a:r>
            <a:endParaRPr kumimoji="1" lang="en-US" altLang="zh-CN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4" descr="http://p4.so.qhimg.com/bdr/_240_/t0108d77a79d57f9fc4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78" b="4183"/>
          <a:stretch>
            <a:fillRect/>
          </a:stretch>
        </p:blipFill>
        <p:spPr bwMode="auto">
          <a:xfrm>
            <a:off x="3145794" y="1482609"/>
            <a:ext cx="1734458" cy="150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p0.so.qhimg.com/bdr/_240_/t0113d2f4eaa42fb34a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32" b="5138"/>
          <a:stretch>
            <a:fillRect/>
          </a:stretch>
        </p:blipFill>
        <p:spPr bwMode="auto">
          <a:xfrm>
            <a:off x="5063524" y="1493335"/>
            <a:ext cx="1734459" cy="148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p4.so.qhimg.com/bdr/_240_/t010a3b8dbd3d1d7804.jpg"/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96"/>
          <a:stretch>
            <a:fillRect/>
          </a:stretch>
        </p:blipFill>
        <p:spPr bwMode="auto">
          <a:xfrm>
            <a:off x="6978002" y="1460796"/>
            <a:ext cx="1734461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145793" y="3238868"/>
            <a:ext cx="1734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DF611A"/>
                </a:solidFill>
              </a:rPr>
              <a:t>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5793" y="3598908"/>
            <a:ext cx="173445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Er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Elit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Lamet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Consectetaur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Cillium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Adipisicing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Pecu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sz="12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3524" y="3238868"/>
            <a:ext cx="1734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DF611A"/>
                </a:solidFill>
              </a:rPr>
              <a:t>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41797" y="3598908"/>
            <a:ext cx="173445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Er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Elit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Lamet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Consectetaur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Cillium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Adipisicing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Pecu</a:t>
            </a:r>
            <a:r>
              <a:rPr lang="en-US" altLang="zh-CN" sz="1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sz="12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78002" y="3238868"/>
            <a:ext cx="1734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smtClean="0">
                <a:solidFill>
                  <a:srgbClr val="DF611A"/>
                </a:solidFill>
              </a:rPr>
              <a:t>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8002" y="3598908"/>
            <a:ext cx="173445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1543" y="1483673"/>
            <a:ext cx="2340258" cy="307296"/>
          </a:xfrm>
          <a:prstGeom prst="rect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chemeClr val="tx1"/>
                </a:solidFill>
              </a:rPr>
              <a:t>Lorem Ipsum Dolor Sit</a:t>
            </a:r>
            <a:endParaRPr lang="en-US" altLang="zh-CN" sz="1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1542" y="1841796"/>
            <a:ext cx="234025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Ipsum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Dolor Sit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Er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Elit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Lamet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Consectetaur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Cillium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Adipisicing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Pecu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Sed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Do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Eiusmod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Tempor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Incididunt.</a:t>
            </a:r>
            <a:endParaRPr lang="zh-CN" altLang="en-US" sz="11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1544" y="3193863"/>
            <a:ext cx="2340257" cy="307296"/>
          </a:xfrm>
          <a:prstGeom prst="rect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chemeClr val="tx1"/>
                </a:solidFill>
              </a:rPr>
              <a:t>Lorem Ipsum Dolor Sit</a:t>
            </a:r>
            <a:endParaRPr lang="en-US" altLang="zh-CN" sz="1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1543" y="3551986"/>
            <a:ext cx="234025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Er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Elit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Lamet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Consectetaur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Cillium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Adipisicing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Pecu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Sed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Do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Eiusmod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Tempor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Incididunt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sz="11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951822" y="1483673"/>
            <a:ext cx="0" cy="30603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199348" y="1347614"/>
            <a:ext cx="2745305" cy="2745305"/>
          </a:xfrm>
          <a:prstGeom prst="ellipse">
            <a:avLst/>
          </a:prstGeom>
          <a:noFill/>
          <a:ln>
            <a:solidFill>
              <a:srgbClr val="E99D0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589058" y="1347614"/>
            <a:ext cx="2745305" cy="2745305"/>
          </a:xfrm>
          <a:prstGeom prst="ellipse">
            <a:avLst/>
          </a:prstGeom>
          <a:noFill/>
          <a:ln>
            <a:solidFill>
              <a:srgbClr val="DF61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1900" y="2280958"/>
            <a:ext cx="2159621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Er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Elit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Lamet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Consectetaur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Cillium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Adipisicing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Pecu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Sed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Do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Eiusmod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Tempor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Incididunt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Ut</a:t>
            </a:r>
            <a:r>
              <a:rPr lang="en-US" altLang="zh-CN" sz="11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Labore</a:t>
            </a:r>
            <a:r>
              <a:rPr lang="en-US" altLang="zh-CN" sz="11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sz="11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26765" y="1887674"/>
            <a:ext cx="1469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600" b="1" dirty="0">
                <a:solidFill>
                  <a:srgbClr val="DF611A"/>
                </a:solidFill>
              </a:rPr>
              <a:t>LOREM IPSUM </a:t>
            </a:r>
            <a:endParaRPr lang="zh-CN" altLang="en-US" sz="1600" b="1" dirty="0">
              <a:solidFill>
                <a:srgbClr val="DF611A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2190" y="2280958"/>
            <a:ext cx="2159621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Ipsum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Dolor Sit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Er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Elit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Lamet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Consectetaur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Cillium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Adipisicing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Pecu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Sed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Do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Eiusmod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Tempor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Incididunt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Ut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Labore</a:t>
            </a:r>
            <a:r>
              <a:rPr lang="en-US" altLang="zh-CN" sz="11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sz="11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37055" y="1887674"/>
            <a:ext cx="1469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600" b="1" dirty="0">
                <a:solidFill>
                  <a:srgbClr val="DF611A"/>
                </a:solidFill>
              </a:rPr>
              <a:t>LOREM IPSUM </a:t>
            </a:r>
            <a:endParaRPr lang="zh-CN" altLang="en-US" sz="1600" b="1" dirty="0">
              <a:solidFill>
                <a:srgbClr val="DF611A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09638" y="1347614"/>
            <a:ext cx="2745305" cy="2745305"/>
          </a:xfrm>
          <a:prstGeom prst="ellipse">
            <a:avLst/>
          </a:prstGeom>
          <a:noFill/>
          <a:ln>
            <a:solidFill>
              <a:srgbClr val="DF61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02480" y="2280958"/>
            <a:ext cx="2159621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Ipsum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Dolor Sit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Er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Elit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Lamet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Consectetaur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Cillium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Adipisicing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Pecu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Sed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Do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Eiusmod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Tempor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Incididunt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1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Ut</a:t>
            </a:r>
            <a:r>
              <a:rPr lang="en-US" altLang="zh-CN" sz="11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Labore</a:t>
            </a:r>
            <a:r>
              <a:rPr lang="en-US" altLang="zh-CN" sz="11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sz="11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7345" y="1887674"/>
            <a:ext cx="1469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600" b="1">
                <a:solidFill>
                  <a:srgbClr val="DF611A"/>
                </a:solidFill>
              </a:rPr>
              <a:t>LOREM IPSUM </a:t>
            </a:r>
            <a:endParaRPr lang="zh-CN" altLang="en-US" sz="1600" b="1">
              <a:solidFill>
                <a:srgbClr val="DF611A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3006" y="4331193"/>
            <a:ext cx="7177989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Ipsum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Dolor Sit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Er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Elit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Lamet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Consectetaur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Cillium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Adipisicing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Pecu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Sed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Do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Eiusmod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Tempor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Incididunt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00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Ut</a:t>
            </a:r>
            <a:r>
              <a:rPr lang="en-US" altLang="zh-CN" sz="100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Labore</a:t>
            </a:r>
            <a:r>
              <a:rPr lang="en-US" altLang="zh-CN" sz="1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sz="10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7672" y="1583736"/>
            <a:ext cx="393948" cy="393948"/>
          </a:xfrm>
          <a:prstGeom prst="ellipse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367962" y="1583736"/>
            <a:ext cx="393948" cy="393948"/>
          </a:xfrm>
          <a:prstGeom prst="ellipse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978252" y="1583736"/>
            <a:ext cx="393948" cy="393948"/>
          </a:xfrm>
          <a:prstGeom prst="ellipse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椭圆 68"/>
          <p:cNvSpPr/>
          <p:nvPr/>
        </p:nvSpPr>
        <p:spPr>
          <a:xfrm>
            <a:off x="4273362" y="2996459"/>
            <a:ext cx="1401767" cy="1386644"/>
          </a:xfrm>
          <a:custGeom>
            <a:avLst/>
            <a:gdLst/>
            <a:ahLst/>
            <a:cxnLst/>
            <a:rect l="l" t="t" r="r" b="b"/>
            <a:pathLst>
              <a:path w="1401767" h="1386644">
                <a:moveTo>
                  <a:pt x="233035" y="0"/>
                </a:moveTo>
                <a:lnTo>
                  <a:pt x="640881" y="0"/>
                </a:lnTo>
                <a:cubicBezTo>
                  <a:pt x="633096" y="19935"/>
                  <a:pt x="629318" y="41634"/>
                  <a:pt x="629318" y="64216"/>
                </a:cubicBezTo>
                <a:cubicBezTo>
                  <a:pt x="629318" y="173647"/>
                  <a:pt x="718028" y="262357"/>
                  <a:pt x="827459" y="262357"/>
                </a:cubicBezTo>
                <a:cubicBezTo>
                  <a:pt x="936890" y="262357"/>
                  <a:pt x="1025600" y="173647"/>
                  <a:pt x="1025600" y="64216"/>
                </a:cubicBezTo>
                <a:cubicBezTo>
                  <a:pt x="1025600" y="41634"/>
                  <a:pt x="1021823" y="19935"/>
                  <a:pt x="1014038" y="0"/>
                </a:cubicBezTo>
                <a:lnTo>
                  <a:pt x="1401767" y="0"/>
                </a:lnTo>
                <a:lnTo>
                  <a:pt x="1401767" y="1168732"/>
                </a:lnTo>
                <a:lnTo>
                  <a:pt x="956993" y="1168732"/>
                </a:lnTo>
                <a:cubicBezTo>
                  <a:pt x="968847" y="1188427"/>
                  <a:pt x="974696" y="1211557"/>
                  <a:pt x="974696" y="1236054"/>
                </a:cubicBezTo>
                <a:cubicBezTo>
                  <a:pt x="974696" y="1319223"/>
                  <a:pt x="907275" y="1386644"/>
                  <a:pt x="824106" y="1386644"/>
                </a:cubicBezTo>
                <a:cubicBezTo>
                  <a:pt x="740937" y="1386644"/>
                  <a:pt x="673516" y="1319223"/>
                  <a:pt x="673516" y="1236054"/>
                </a:cubicBezTo>
                <a:cubicBezTo>
                  <a:pt x="673516" y="1211557"/>
                  <a:pt x="679365" y="1188427"/>
                  <a:pt x="691220" y="1168732"/>
                </a:cubicBezTo>
                <a:lnTo>
                  <a:pt x="233035" y="1168732"/>
                </a:lnTo>
                <a:lnTo>
                  <a:pt x="233035" y="733499"/>
                </a:lnTo>
                <a:cubicBezTo>
                  <a:pt x="212516" y="743855"/>
                  <a:pt x="189291" y="749187"/>
                  <a:pt x="164821" y="749187"/>
                </a:cubicBezTo>
                <a:cubicBezTo>
                  <a:pt x="73793" y="749187"/>
                  <a:pt x="0" y="675395"/>
                  <a:pt x="0" y="584366"/>
                </a:cubicBezTo>
                <a:cubicBezTo>
                  <a:pt x="0" y="493338"/>
                  <a:pt x="73793" y="419545"/>
                  <a:pt x="164821" y="419545"/>
                </a:cubicBezTo>
                <a:cubicBezTo>
                  <a:pt x="189291" y="419545"/>
                  <a:pt x="212516" y="424878"/>
                  <a:pt x="233035" y="435233"/>
                </a:cubicBezTo>
                <a:close/>
              </a:path>
            </a:pathLst>
          </a:cu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65"/>
          <p:cNvSpPr/>
          <p:nvPr/>
        </p:nvSpPr>
        <p:spPr>
          <a:xfrm>
            <a:off x="3089546" y="2772631"/>
            <a:ext cx="1406366" cy="1392560"/>
          </a:xfrm>
          <a:custGeom>
            <a:avLst/>
            <a:gdLst/>
            <a:ahLst/>
            <a:cxnLst/>
            <a:rect l="l" t="t" r="r" b="b"/>
            <a:pathLst>
              <a:path w="1406366" h="1392560">
                <a:moveTo>
                  <a:pt x="822000" y="0"/>
                </a:moveTo>
                <a:cubicBezTo>
                  <a:pt x="913029" y="0"/>
                  <a:pt x="986821" y="73793"/>
                  <a:pt x="986821" y="164821"/>
                </a:cubicBezTo>
                <a:cubicBezTo>
                  <a:pt x="986821" y="185675"/>
                  <a:pt x="982948" y="205623"/>
                  <a:pt x="975467" y="223828"/>
                </a:cubicBezTo>
                <a:lnTo>
                  <a:pt x="1406366" y="223828"/>
                </a:lnTo>
                <a:lnTo>
                  <a:pt x="1406366" y="633859"/>
                </a:lnTo>
                <a:cubicBezTo>
                  <a:pt x="1386081" y="625588"/>
                  <a:pt x="1363875" y="621361"/>
                  <a:pt x="1340681" y="621361"/>
                </a:cubicBezTo>
                <a:cubicBezTo>
                  <a:pt x="1237497" y="621361"/>
                  <a:pt x="1153848" y="705009"/>
                  <a:pt x="1153848" y="808194"/>
                </a:cubicBezTo>
                <a:cubicBezTo>
                  <a:pt x="1153848" y="911379"/>
                  <a:pt x="1237497" y="995027"/>
                  <a:pt x="1340681" y="995027"/>
                </a:cubicBezTo>
                <a:cubicBezTo>
                  <a:pt x="1363875" y="995027"/>
                  <a:pt x="1386081" y="990802"/>
                  <a:pt x="1406366" y="982530"/>
                </a:cubicBezTo>
                <a:lnTo>
                  <a:pt x="1406366" y="1392560"/>
                </a:lnTo>
                <a:lnTo>
                  <a:pt x="237634" y="1392560"/>
                </a:lnTo>
                <a:lnTo>
                  <a:pt x="237634" y="927784"/>
                </a:lnTo>
                <a:cubicBezTo>
                  <a:pt x="214351" y="948086"/>
                  <a:pt x="183720" y="958784"/>
                  <a:pt x="150590" y="958784"/>
                </a:cubicBezTo>
                <a:cubicBezTo>
                  <a:pt x="67421" y="958784"/>
                  <a:pt x="0" y="891363"/>
                  <a:pt x="0" y="808194"/>
                </a:cubicBezTo>
                <a:cubicBezTo>
                  <a:pt x="0" y="725025"/>
                  <a:pt x="67421" y="657604"/>
                  <a:pt x="150590" y="657604"/>
                </a:cubicBezTo>
                <a:cubicBezTo>
                  <a:pt x="183720" y="657604"/>
                  <a:pt x="214351" y="668302"/>
                  <a:pt x="237634" y="688604"/>
                </a:cubicBezTo>
                <a:lnTo>
                  <a:pt x="237634" y="223828"/>
                </a:lnTo>
                <a:lnTo>
                  <a:pt x="668533" y="223828"/>
                </a:lnTo>
                <a:cubicBezTo>
                  <a:pt x="661052" y="205623"/>
                  <a:pt x="657179" y="185675"/>
                  <a:pt x="657179" y="164821"/>
                </a:cubicBezTo>
                <a:cubicBezTo>
                  <a:pt x="657179" y="73793"/>
                  <a:pt x="730972" y="0"/>
                  <a:pt x="822000" y="0"/>
                </a:cubicBezTo>
                <a:close/>
              </a:path>
            </a:pathLst>
          </a:cu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椭圆 75"/>
          <p:cNvSpPr/>
          <p:nvPr/>
        </p:nvSpPr>
        <p:spPr>
          <a:xfrm>
            <a:off x="3327180" y="1548495"/>
            <a:ext cx="1425662" cy="1433908"/>
          </a:xfrm>
          <a:custGeom>
            <a:avLst/>
            <a:gdLst/>
            <a:ahLst/>
            <a:cxnLst/>
            <a:rect l="l" t="t" r="r" b="b"/>
            <a:pathLst>
              <a:path w="1425662" h="1433908">
                <a:moveTo>
                  <a:pt x="584366" y="0"/>
                </a:moveTo>
                <a:cubicBezTo>
                  <a:pt x="667535" y="0"/>
                  <a:pt x="734956" y="67421"/>
                  <a:pt x="734956" y="150590"/>
                </a:cubicBezTo>
                <a:cubicBezTo>
                  <a:pt x="734956" y="197370"/>
                  <a:pt x="713626" y="239167"/>
                  <a:pt x="678832" y="265176"/>
                </a:cubicBezTo>
                <a:lnTo>
                  <a:pt x="1168733" y="265176"/>
                </a:lnTo>
                <a:lnTo>
                  <a:pt x="1168733" y="716520"/>
                </a:lnTo>
                <a:cubicBezTo>
                  <a:pt x="1193634" y="695548"/>
                  <a:pt x="1225973" y="684721"/>
                  <a:pt x="1260841" y="684721"/>
                </a:cubicBezTo>
                <a:cubicBezTo>
                  <a:pt x="1351870" y="684721"/>
                  <a:pt x="1425662" y="758513"/>
                  <a:pt x="1425662" y="849542"/>
                </a:cubicBezTo>
                <a:cubicBezTo>
                  <a:pt x="1425662" y="940571"/>
                  <a:pt x="1351870" y="1014363"/>
                  <a:pt x="1260841" y="1014363"/>
                </a:cubicBezTo>
                <a:cubicBezTo>
                  <a:pt x="1225973" y="1014363"/>
                  <a:pt x="1193634" y="1003536"/>
                  <a:pt x="1168733" y="982566"/>
                </a:cubicBezTo>
                <a:lnTo>
                  <a:pt x="1168733" y="1433908"/>
                </a:lnTo>
                <a:lnTo>
                  <a:pt x="765724" y="1433908"/>
                </a:lnTo>
                <a:cubicBezTo>
                  <a:pt x="770905" y="1418114"/>
                  <a:pt x="773249" y="1401256"/>
                  <a:pt x="773249" y="1383851"/>
                </a:cubicBezTo>
                <a:cubicBezTo>
                  <a:pt x="773249" y="1279093"/>
                  <a:pt x="688325" y="1194168"/>
                  <a:pt x="583566" y="1194168"/>
                </a:cubicBezTo>
                <a:cubicBezTo>
                  <a:pt x="478807" y="1194168"/>
                  <a:pt x="393882" y="1279093"/>
                  <a:pt x="393882" y="1383851"/>
                </a:cubicBezTo>
                <a:cubicBezTo>
                  <a:pt x="393882" y="1401256"/>
                  <a:pt x="396227" y="1418114"/>
                  <a:pt x="401408" y="1433908"/>
                </a:cubicBezTo>
                <a:lnTo>
                  <a:pt x="0" y="1433908"/>
                </a:lnTo>
                <a:lnTo>
                  <a:pt x="0" y="265176"/>
                </a:lnTo>
                <a:lnTo>
                  <a:pt x="489901" y="265176"/>
                </a:lnTo>
                <a:cubicBezTo>
                  <a:pt x="455106" y="239167"/>
                  <a:pt x="433776" y="197370"/>
                  <a:pt x="433776" y="150590"/>
                </a:cubicBezTo>
                <a:cubicBezTo>
                  <a:pt x="433776" y="67421"/>
                  <a:pt x="501197" y="0"/>
                  <a:pt x="584366" y="0"/>
                </a:cubicBezTo>
                <a:close/>
              </a:path>
            </a:pathLst>
          </a:cu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椭圆 76"/>
          <p:cNvSpPr/>
          <p:nvPr/>
        </p:nvSpPr>
        <p:spPr>
          <a:xfrm>
            <a:off x="4513102" y="1813671"/>
            <a:ext cx="1384756" cy="1408472"/>
          </a:xfrm>
          <a:custGeom>
            <a:avLst/>
            <a:gdLst/>
            <a:ahLst/>
            <a:cxnLst/>
            <a:rect l="l" t="t" r="r" b="b"/>
            <a:pathLst>
              <a:path w="1384756" h="1408472">
                <a:moveTo>
                  <a:pt x="0" y="0"/>
                </a:moveTo>
                <a:lnTo>
                  <a:pt x="1168732" y="0"/>
                </a:lnTo>
                <a:lnTo>
                  <a:pt x="1168732" y="450207"/>
                </a:lnTo>
                <a:cubicBezTo>
                  <a:pt x="1188073" y="439244"/>
                  <a:pt x="1210481" y="433776"/>
                  <a:pt x="1234166" y="433776"/>
                </a:cubicBezTo>
                <a:cubicBezTo>
                  <a:pt x="1317335" y="433776"/>
                  <a:pt x="1384756" y="501197"/>
                  <a:pt x="1384756" y="584366"/>
                </a:cubicBezTo>
                <a:cubicBezTo>
                  <a:pt x="1384756" y="667535"/>
                  <a:pt x="1317335" y="734956"/>
                  <a:pt x="1234166" y="734956"/>
                </a:cubicBezTo>
                <a:cubicBezTo>
                  <a:pt x="1210481" y="734956"/>
                  <a:pt x="1188073" y="729488"/>
                  <a:pt x="1168732" y="718526"/>
                </a:cubicBezTo>
                <a:lnTo>
                  <a:pt x="1168732" y="1168732"/>
                </a:lnTo>
                <a:lnTo>
                  <a:pt x="728979" y="1168732"/>
                </a:lnTo>
                <a:cubicBezTo>
                  <a:pt x="742528" y="1190517"/>
                  <a:pt x="749187" y="1216306"/>
                  <a:pt x="749187" y="1243651"/>
                </a:cubicBezTo>
                <a:cubicBezTo>
                  <a:pt x="749187" y="1334680"/>
                  <a:pt x="675394" y="1408472"/>
                  <a:pt x="584366" y="1408472"/>
                </a:cubicBezTo>
                <a:cubicBezTo>
                  <a:pt x="493337" y="1408472"/>
                  <a:pt x="419545" y="1334680"/>
                  <a:pt x="419545" y="1243651"/>
                </a:cubicBezTo>
                <a:cubicBezTo>
                  <a:pt x="419545" y="1216306"/>
                  <a:pt x="426204" y="1190517"/>
                  <a:pt x="439754" y="1168732"/>
                </a:cubicBezTo>
                <a:lnTo>
                  <a:pt x="0" y="1168732"/>
                </a:lnTo>
                <a:lnTo>
                  <a:pt x="0" y="761099"/>
                </a:lnTo>
                <a:cubicBezTo>
                  <a:pt x="24839" y="773303"/>
                  <a:pt x="52809" y="779836"/>
                  <a:pt x="82305" y="779836"/>
                </a:cubicBezTo>
                <a:cubicBezTo>
                  <a:pt x="190260" y="779836"/>
                  <a:pt x="277774" y="692321"/>
                  <a:pt x="277774" y="584366"/>
                </a:cubicBezTo>
                <a:cubicBezTo>
                  <a:pt x="277774" y="476411"/>
                  <a:pt x="190260" y="388896"/>
                  <a:pt x="82305" y="388896"/>
                </a:cubicBezTo>
                <a:cubicBezTo>
                  <a:pt x="52809" y="388896"/>
                  <a:pt x="24839" y="395429"/>
                  <a:pt x="0" y="407633"/>
                </a:cubicBezTo>
                <a:close/>
              </a:path>
            </a:pathLst>
          </a:cu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3582" y="2105395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smtClean="0">
                <a:solidFill>
                  <a:schemeClr val="bg1">
                    <a:lumMod val="95000"/>
                  </a:schemeClr>
                </a:solidFill>
              </a:rPr>
              <a:t>Lorem</a:t>
            </a:r>
            <a:endParaRPr lang="en-US" altLang="zh-CN" sz="1400" b="1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zh-CN" sz="1400" b="1" smtClean="0">
                <a:solidFill>
                  <a:schemeClr val="bg1">
                    <a:lumMod val="95000"/>
                  </a:schemeClr>
                </a:solidFill>
              </a:rPr>
              <a:t>Ipsum</a:t>
            </a:r>
            <a:endParaRPr lang="en-US" altLang="zh-CN" sz="1400" b="1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13582" y="3293527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smtClean="0">
                <a:solidFill>
                  <a:schemeClr val="bg1">
                    <a:lumMod val="95000"/>
                  </a:schemeClr>
                </a:solidFill>
              </a:rPr>
              <a:t>Lorem</a:t>
            </a:r>
            <a:endParaRPr lang="en-US" altLang="zh-CN" sz="1400" b="1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zh-CN" sz="1400" b="1" smtClean="0">
                <a:solidFill>
                  <a:schemeClr val="bg1">
                    <a:lumMod val="95000"/>
                  </a:schemeClr>
                </a:solidFill>
              </a:rPr>
              <a:t>Ipsum</a:t>
            </a:r>
            <a:endParaRPr lang="en-US" altLang="zh-CN" sz="1400" b="1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1714" y="2105395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smtClean="0">
                <a:solidFill>
                  <a:schemeClr val="bg1">
                    <a:lumMod val="95000"/>
                  </a:schemeClr>
                </a:solidFill>
              </a:rPr>
              <a:t>Lorem</a:t>
            </a:r>
            <a:endParaRPr lang="en-US" altLang="zh-CN" sz="1400" b="1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zh-CN" sz="1400" b="1" smtClean="0">
                <a:solidFill>
                  <a:schemeClr val="bg1">
                    <a:lumMod val="95000"/>
                  </a:schemeClr>
                </a:solidFill>
              </a:rPr>
              <a:t>Ipsum</a:t>
            </a:r>
            <a:endParaRPr lang="en-US" altLang="zh-CN" sz="1400" b="1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01714" y="3293527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smtClean="0">
                <a:solidFill>
                  <a:schemeClr val="bg1">
                    <a:lumMod val="95000"/>
                  </a:schemeClr>
                </a:solidFill>
              </a:rPr>
              <a:t>Lorem</a:t>
            </a:r>
            <a:endParaRPr lang="en-US" altLang="zh-CN" sz="1400" b="1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zh-CN" sz="1400" b="1" smtClean="0">
                <a:solidFill>
                  <a:schemeClr val="bg1">
                    <a:lumMod val="95000"/>
                  </a:schemeClr>
                </a:solidFill>
              </a:rPr>
              <a:t>Ipsum</a:t>
            </a:r>
            <a:endParaRPr lang="en-US" altLang="zh-CN" sz="1400" b="1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73323" y="1594207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01.Lorem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3322" y="1916500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3323" y="3303700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03.Lorem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3322" y="3625993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41875" y="1594207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smtClean="0">
                <a:solidFill>
                  <a:srgbClr val="DF611A"/>
                </a:solidFill>
              </a:rPr>
              <a:t>02.Lorem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41874" y="1916500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41875" y="3303700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smtClean="0">
                <a:solidFill>
                  <a:srgbClr val="DF611A"/>
                </a:solidFill>
              </a:rPr>
              <a:t>04.Lorem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41874" y="3625993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reeform 13"/>
          <p:cNvSpPr>
            <a:spLocks noEditPoints="1"/>
          </p:cNvSpPr>
          <p:nvPr/>
        </p:nvSpPr>
        <p:spPr bwMode="auto">
          <a:xfrm>
            <a:off x="5641562" y="1142616"/>
            <a:ext cx="1747379" cy="3584231"/>
          </a:xfrm>
          <a:custGeom>
            <a:avLst/>
            <a:gdLst>
              <a:gd name="T0" fmla="*/ 108 w 664"/>
              <a:gd name="T1" fmla="*/ 0 h 1362"/>
              <a:gd name="T2" fmla="*/ 86 w 664"/>
              <a:gd name="T3" fmla="*/ 2 h 1362"/>
              <a:gd name="T4" fmla="*/ 46 w 664"/>
              <a:gd name="T5" fmla="*/ 18 h 1362"/>
              <a:gd name="T6" fmla="*/ 18 w 664"/>
              <a:gd name="T7" fmla="*/ 46 h 1362"/>
              <a:gd name="T8" fmla="*/ 2 w 664"/>
              <a:gd name="T9" fmla="*/ 86 h 1362"/>
              <a:gd name="T10" fmla="*/ 0 w 664"/>
              <a:gd name="T11" fmla="*/ 1254 h 1362"/>
              <a:gd name="T12" fmla="*/ 2 w 664"/>
              <a:gd name="T13" fmla="*/ 1276 h 1362"/>
              <a:gd name="T14" fmla="*/ 18 w 664"/>
              <a:gd name="T15" fmla="*/ 1314 h 1362"/>
              <a:gd name="T16" fmla="*/ 46 w 664"/>
              <a:gd name="T17" fmla="*/ 1344 h 1362"/>
              <a:gd name="T18" fmla="*/ 86 w 664"/>
              <a:gd name="T19" fmla="*/ 1360 h 1362"/>
              <a:gd name="T20" fmla="*/ 556 w 664"/>
              <a:gd name="T21" fmla="*/ 1362 h 1362"/>
              <a:gd name="T22" fmla="*/ 578 w 664"/>
              <a:gd name="T23" fmla="*/ 1360 h 1362"/>
              <a:gd name="T24" fmla="*/ 616 w 664"/>
              <a:gd name="T25" fmla="*/ 1344 h 1362"/>
              <a:gd name="T26" fmla="*/ 646 w 664"/>
              <a:gd name="T27" fmla="*/ 1314 h 1362"/>
              <a:gd name="T28" fmla="*/ 662 w 664"/>
              <a:gd name="T29" fmla="*/ 1276 h 1362"/>
              <a:gd name="T30" fmla="*/ 664 w 664"/>
              <a:gd name="T31" fmla="*/ 108 h 1362"/>
              <a:gd name="T32" fmla="*/ 662 w 664"/>
              <a:gd name="T33" fmla="*/ 86 h 1362"/>
              <a:gd name="T34" fmla="*/ 646 w 664"/>
              <a:gd name="T35" fmla="*/ 46 h 1362"/>
              <a:gd name="T36" fmla="*/ 616 w 664"/>
              <a:gd name="T37" fmla="*/ 18 h 1362"/>
              <a:gd name="T38" fmla="*/ 578 w 664"/>
              <a:gd name="T39" fmla="*/ 2 h 1362"/>
              <a:gd name="T40" fmla="*/ 556 w 664"/>
              <a:gd name="T41" fmla="*/ 0 h 1362"/>
              <a:gd name="T42" fmla="*/ 380 w 664"/>
              <a:gd name="T43" fmla="*/ 76 h 1362"/>
              <a:gd name="T44" fmla="*/ 384 w 664"/>
              <a:gd name="T45" fmla="*/ 78 h 1362"/>
              <a:gd name="T46" fmla="*/ 386 w 664"/>
              <a:gd name="T47" fmla="*/ 82 h 1362"/>
              <a:gd name="T48" fmla="*/ 380 w 664"/>
              <a:gd name="T49" fmla="*/ 88 h 1362"/>
              <a:gd name="T50" fmla="*/ 282 w 664"/>
              <a:gd name="T51" fmla="*/ 88 h 1362"/>
              <a:gd name="T52" fmla="*/ 278 w 664"/>
              <a:gd name="T53" fmla="*/ 82 h 1362"/>
              <a:gd name="T54" fmla="*/ 278 w 664"/>
              <a:gd name="T55" fmla="*/ 78 h 1362"/>
              <a:gd name="T56" fmla="*/ 282 w 664"/>
              <a:gd name="T57" fmla="*/ 76 h 1362"/>
              <a:gd name="T58" fmla="*/ 224 w 664"/>
              <a:gd name="T59" fmla="*/ 70 h 1362"/>
              <a:gd name="T60" fmla="*/ 234 w 664"/>
              <a:gd name="T61" fmla="*/ 74 h 1362"/>
              <a:gd name="T62" fmla="*/ 236 w 664"/>
              <a:gd name="T63" fmla="*/ 82 h 1362"/>
              <a:gd name="T64" fmla="*/ 236 w 664"/>
              <a:gd name="T65" fmla="*/ 88 h 1362"/>
              <a:gd name="T66" fmla="*/ 230 w 664"/>
              <a:gd name="T67" fmla="*/ 94 h 1362"/>
              <a:gd name="T68" fmla="*/ 224 w 664"/>
              <a:gd name="T69" fmla="*/ 94 h 1362"/>
              <a:gd name="T70" fmla="*/ 216 w 664"/>
              <a:gd name="T71" fmla="*/ 92 h 1362"/>
              <a:gd name="T72" fmla="*/ 212 w 664"/>
              <a:gd name="T73" fmla="*/ 82 h 1362"/>
              <a:gd name="T74" fmla="*/ 212 w 664"/>
              <a:gd name="T75" fmla="*/ 78 h 1362"/>
              <a:gd name="T76" fmla="*/ 220 w 664"/>
              <a:gd name="T77" fmla="*/ 70 h 1362"/>
              <a:gd name="T78" fmla="*/ 224 w 664"/>
              <a:gd name="T79" fmla="*/ 70 h 1362"/>
              <a:gd name="T80" fmla="*/ 332 w 664"/>
              <a:gd name="T81" fmla="*/ 1318 h 1362"/>
              <a:gd name="T82" fmla="*/ 310 w 664"/>
              <a:gd name="T83" fmla="*/ 1314 h 1362"/>
              <a:gd name="T84" fmla="*/ 294 w 664"/>
              <a:gd name="T85" fmla="*/ 1302 h 1362"/>
              <a:gd name="T86" fmla="*/ 282 w 664"/>
              <a:gd name="T87" fmla="*/ 1284 h 1362"/>
              <a:gd name="T88" fmla="*/ 278 w 664"/>
              <a:gd name="T89" fmla="*/ 1264 h 1362"/>
              <a:gd name="T90" fmla="*/ 278 w 664"/>
              <a:gd name="T91" fmla="*/ 1252 h 1362"/>
              <a:gd name="T92" fmla="*/ 286 w 664"/>
              <a:gd name="T93" fmla="*/ 1232 h 1362"/>
              <a:gd name="T94" fmla="*/ 302 w 664"/>
              <a:gd name="T95" fmla="*/ 1218 h 1362"/>
              <a:gd name="T96" fmla="*/ 320 w 664"/>
              <a:gd name="T97" fmla="*/ 1210 h 1362"/>
              <a:gd name="T98" fmla="*/ 332 w 664"/>
              <a:gd name="T99" fmla="*/ 1208 h 1362"/>
              <a:gd name="T100" fmla="*/ 352 w 664"/>
              <a:gd name="T101" fmla="*/ 1214 h 1362"/>
              <a:gd name="T102" fmla="*/ 370 w 664"/>
              <a:gd name="T103" fmla="*/ 1224 h 1362"/>
              <a:gd name="T104" fmla="*/ 382 w 664"/>
              <a:gd name="T105" fmla="*/ 1242 h 1362"/>
              <a:gd name="T106" fmla="*/ 386 w 664"/>
              <a:gd name="T107" fmla="*/ 1264 h 1362"/>
              <a:gd name="T108" fmla="*/ 386 w 664"/>
              <a:gd name="T109" fmla="*/ 1274 h 1362"/>
              <a:gd name="T110" fmla="*/ 376 w 664"/>
              <a:gd name="T111" fmla="*/ 1294 h 1362"/>
              <a:gd name="T112" fmla="*/ 362 w 664"/>
              <a:gd name="T113" fmla="*/ 1308 h 1362"/>
              <a:gd name="T114" fmla="*/ 342 w 664"/>
              <a:gd name="T115" fmla="*/ 1316 h 1362"/>
              <a:gd name="T116" fmla="*/ 332 w 664"/>
              <a:gd name="T117" fmla="*/ 1318 h 1362"/>
              <a:gd name="T118" fmla="*/ 44 w 664"/>
              <a:gd name="T119" fmla="*/ 1186 h 1362"/>
              <a:gd name="T120" fmla="*/ 620 w 664"/>
              <a:gd name="T121" fmla="*/ 166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64" h="1362">
                <a:moveTo>
                  <a:pt x="556" y="0"/>
                </a:moveTo>
                <a:lnTo>
                  <a:pt x="108" y="0"/>
                </a:lnTo>
                <a:lnTo>
                  <a:pt x="108" y="0"/>
                </a:lnTo>
                <a:lnTo>
                  <a:pt x="86" y="2"/>
                </a:lnTo>
                <a:lnTo>
                  <a:pt x="66" y="8"/>
                </a:lnTo>
                <a:lnTo>
                  <a:pt x="46" y="18"/>
                </a:lnTo>
                <a:lnTo>
                  <a:pt x="30" y="30"/>
                </a:lnTo>
                <a:lnTo>
                  <a:pt x="18" y="46"/>
                </a:lnTo>
                <a:lnTo>
                  <a:pt x="8" y="66"/>
                </a:lnTo>
                <a:lnTo>
                  <a:pt x="2" y="86"/>
                </a:lnTo>
                <a:lnTo>
                  <a:pt x="0" y="108"/>
                </a:lnTo>
                <a:lnTo>
                  <a:pt x="0" y="1254"/>
                </a:lnTo>
                <a:lnTo>
                  <a:pt x="0" y="1254"/>
                </a:lnTo>
                <a:lnTo>
                  <a:pt x="2" y="1276"/>
                </a:lnTo>
                <a:lnTo>
                  <a:pt x="8" y="1296"/>
                </a:lnTo>
                <a:lnTo>
                  <a:pt x="18" y="1314"/>
                </a:lnTo>
                <a:lnTo>
                  <a:pt x="30" y="1330"/>
                </a:lnTo>
                <a:lnTo>
                  <a:pt x="46" y="1344"/>
                </a:lnTo>
                <a:lnTo>
                  <a:pt x="66" y="1354"/>
                </a:lnTo>
                <a:lnTo>
                  <a:pt x="86" y="1360"/>
                </a:lnTo>
                <a:lnTo>
                  <a:pt x="108" y="1362"/>
                </a:lnTo>
                <a:lnTo>
                  <a:pt x="556" y="1362"/>
                </a:lnTo>
                <a:lnTo>
                  <a:pt x="556" y="1362"/>
                </a:lnTo>
                <a:lnTo>
                  <a:pt x="578" y="1360"/>
                </a:lnTo>
                <a:lnTo>
                  <a:pt x="598" y="1354"/>
                </a:lnTo>
                <a:lnTo>
                  <a:pt x="616" y="1344"/>
                </a:lnTo>
                <a:lnTo>
                  <a:pt x="632" y="1330"/>
                </a:lnTo>
                <a:lnTo>
                  <a:pt x="646" y="1314"/>
                </a:lnTo>
                <a:lnTo>
                  <a:pt x="656" y="1296"/>
                </a:lnTo>
                <a:lnTo>
                  <a:pt x="662" y="1276"/>
                </a:lnTo>
                <a:lnTo>
                  <a:pt x="664" y="1254"/>
                </a:lnTo>
                <a:lnTo>
                  <a:pt x="664" y="108"/>
                </a:lnTo>
                <a:lnTo>
                  <a:pt x="664" y="108"/>
                </a:lnTo>
                <a:lnTo>
                  <a:pt x="662" y="86"/>
                </a:lnTo>
                <a:lnTo>
                  <a:pt x="656" y="66"/>
                </a:lnTo>
                <a:lnTo>
                  <a:pt x="646" y="46"/>
                </a:lnTo>
                <a:lnTo>
                  <a:pt x="632" y="30"/>
                </a:lnTo>
                <a:lnTo>
                  <a:pt x="616" y="18"/>
                </a:lnTo>
                <a:lnTo>
                  <a:pt x="598" y="8"/>
                </a:lnTo>
                <a:lnTo>
                  <a:pt x="578" y="2"/>
                </a:lnTo>
                <a:lnTo>
                  <a:pt x="556" y="0"/>
                </a:lnTo>
                <a:lnTo>
                  <a:pt x="556" y="0"/>
                </a:lnTo>
                <a:close/>
                <a:moveTo>
                  <a:pt x="282" y="76"/>
                </a:moveTo>
                <a:lnTo>
                  <a:pt x="380" y="76"/>
                </a:lnTo>
                <a:lnTo>
                  <a:pt x="380" y="76"/>
                </a:lnTo>
                <a:lnTo>
                  <a:pt x="384" y="78"/>
                </a:lnTo>
                <a:lnTo>
                  <a:pt x="386" y="82"/>
                </a:lnTo>
                <a:lnTo>
                  <a:pt x="386" y="82"/>
                </a:lnTo>
                <a:lnTo>
                  <a:pt x="384" y="86"/>
                </a:lnTo>
                <a:lnTo>
                  <a:pt x="380" y="88"/>
                </a:lnTo>
                <a:lnTo>
                  <a:pt x="282" y="88"/>
                </a:lnTo>
                <a:lnTo>
                  <a:pt x="282" y="88"/>
                </a:lnTo>
                <a:lnTo>
                  <a:pt x="278" y="86"/>
                </a:lnTo>
                <a:lnTo>
                  <a:pt x="278" y="82"/>
                </a:lnTo>
                <a:lnTo>
                  <a:pt x="278" y="82"/>
                </a:lnTo>
                <a:lnTo>
                  <a:pt x="278" y="78"/>
                </a:lnTo>
                <a:lnTo>
                  <a:pt x="282" y="76"/>
                </a:lnTo>
                <a:lnTo>
                  <a:pt x="282" y="76"/>
                </a:lnTo>
                <a:close/>
                <a:moveTo>
                  <a:pt x="224" y="70"/>
                </a:moveTo>
                <a:lnTo>
                  <a:pt x="224" y="70"/>
                </a:lnTo>
                <a:lnTo>
                  <a:pt x="230" y="70"/>
                </a:lnTo>
                <a:lnTo>
                  <a:pt x="234" y="74"/>
                </a:lnTo>
                <a:lnTo>
                  <a:pt x="236" y="78"/>
                </a:lnTo>
                <a:lnTo>
                  <a:pt x="236" y="82"/>
                </a:lnTo>
                <a:lnTo>
                  <a:pt x="236" y="82"/>
                </a:lnTo>
                <a:lnTo>
                  <a:pt x="236" y="88"/>
                </a:lnTo>
                <a:lnTo>
                  <a:pt x="234" y="92"/>
                </a:lnTo>
                <a:lnTo>
                  <a:pt x="230" y="94"/>
                </a:lnTo>
                <a:lnTo>
                  <a:pt x="224" y="94"/>
                </a:lnTo>
                <a:lnTo>
                  <a:pt x="224" y="94"/>
                </a:lnTo>
                <a:lnTo>
                  <a:pt x="220" y="94"/>
                </a:lnTo>
                <a:lnTo>
                  <a:pt x="216" y="92"/>
                </a:lnTo>
                <a:lnTo>
                  <a:pt x="212" y="88"/>
                </a:lnTo>
                <a:lnTo>
                  <a:pt x="212" y="82"/>
                </a:lnTo>
                <a:lnTo>
                  <a:pt x="212" y="82"/>
                </a:lnTo>
                <a:lnTo>
                  <a:pt x="212" y="78"/>
                </a:lnTo>
                <a:lnTo>
                  <a:pt x="216" y="74"/>
                </a:lnTo>
                <a:lnTo>
                  <a:pt x="220" y="70"/>
                </a:lnTo>
                <a:lnTo>
                  <a:pt x="224" y="70"/>
                </a:lnTo>
                <a:lnTo>
                  <a:pt x="224" y="70"/>
                </a:lnTo>
                <a:close/>
                <a:moveTo>
                  <a:pt x="332" y="1318"/>
                </a:moveTo>
                <a:lnTo>
                  <a:pt x="332" y="1318"/>
                </a:lnTo>
                <a:lnTo>
                  <a:pt x="320" y="1316"/>
                </a:lnTo>
                <a:lnTo>
                  <a:pt x="310" y="1314"/>
                </a:lnTo>
                <a:lnTo>
                  <a:pt x="302" y="1308"/>
                </a:lnTo>
                <a:lnTo>
                  <a:pt x="294" y="1302"/>
                </a:lnTo>
                <a:lnTo>
                  <a:pt x="286" y="1294"/>
                </a:lnTo>
                <a:lnTo>
                  <a:pt x="282" y="1284"/>
                </a:lnTo>
                <a:lnTo>
                  <a:pt x="278" y="1274"/>
                </a:lnTo>
                <a:lnTo>
                  <a:pt x="278" y="1264"/>
                </a:lnTo>
                <a:lnTo>
                  <a:pt x="278" y="1264"/>
                </a:lnTo>
                <a:lnTo>
                  <a:pt x="278" y="1252"/>
                </a:lnTo>
                <a:lnTo>
                  <a:pt x="282" y="1242"/>
                </a:lnTo>
                <a:lnTo>
                  <a:pt x="286" y="1232"/>
                </a:lnTo>
                <a:lnTo>
                  <a:pt x="294" y="1224"/>
                </a:lnTo>
                <a:lnTo>
                  <a:pt x="302" y="1218"/>
                </a:lnTo>
                <a:lnTo>
                  <a:pt x="310" y="1214"/>
                </a:lnTo>
                <a:lnTo>
                  <a:pt x="320" y="1210"/>
                </a:lnTo>
                <a:lnTo>
                  <a:pt x="332" y="1208"/>
                </a:lnTo>
                <a:lnTo>
                  <a:pt x="332" y="1208"/>
                </a:lnTo>
                <a:lnTo>
                  <a:pt x="342" y="1210"/>
                </a:lnTo>
                <a:lnTo>
                  <a:pt x="352" y="1214"/>
                </a:lnTo>
                <a:lnTo>
                  <a:pt x="362" y="1218"/>
                </a:lnTo>
                <a:lnTo>
                  <a:pt x="370" y="1224"/>
                </a:lnTo>
                <a:lnTo>
                  <a:pt x="376" y="1232"/>
                </a:lnTo>
                <a:lnTo>
                  <a:pt x="382" y="1242"/>
                </a:lnTo>
                <a:lnTo>
                  <a:pt x="386" y="1252"/>
                </a:lnTo>
                <a:lnTo>
                  <a:pt x="386" y="1264"/>
                </a:lnTo>
                <a:lnTo>
                  <a:pt x="386" y="1264"/>
                </a:lnTo>
                <a:lnTo>
                  <a:pt x="386" y="1274"/>
                </a:lnTo>
                <a:lnTo>
                  <a:pt x="382" y="1284"/>
                </a:lnTo>
                <a:lnTo>
                  <a:pt x="376" y="1294"/>
                </a:lnTo>
                <a:lnTo>
                  <a:pt x="370" y="1302"/>
                </a:lnTo>
                <a:lnTo>
                  <a:pt x="362" y="1308"/>
                </a:lnTo>
                <a:lnTo>
                  <a:pt x="352" y="1314"/>
                </a:lnTo>
                <a:lnTo>
                  <a:pt x="342" y="1316"/>
                </a:lnTo>
                <a:lnTo>
                  <a:pt x="332" y="1318"/>
                </a:lnTo>
                <a:lnTo>
                  <a:pt x="332" y="1318"/>
                </a:lnTo>
                <a:close/>
                <a:moveTo>
                  <a:pt x="620" y="1186"/>
                </a:moveTo>
                <a:lnTo>
                  <a:pt x="44" y="1186"/>
                </a:lnTo>
                <a:lnTo>
                  <a:pt x="44" y="166"/>
                </a:lnTo>
                <a:lnTo>
                  <a:pt x="620" y="166"/>
                </a:lnTo>
                <a:lnTo>
                  <a:pt x="620" y="1186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B36E1F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01644" y="1612261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01.Lorem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1644" y="1851670"/>
            <a:ext cx="369756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Consectetaur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Cillium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Pecu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1301644" y="2600184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02.Lorem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1644" y="2839593"/>
            <a:ext cx="369756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Consectetaur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Cillium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Pecu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1301644" y="3436181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03.Lorem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1644" y="3675590"/>
            <a:ext cx="369756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Consectetaur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Cillium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Pecu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pic>
        <p:nvPicPr>
          <p:cNvPr id="12" name="Picture 2" descr="http://p3.so.qhimg.com/bdr/_240_/t0101fc7dc782fcab1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33" r="33331"/>
          <a:stretch>
            <a:fillRect/>
          </a:stretch>
        </p:blipFill>
        <p:spPr bwMode="auto">
          <a:xfrm>
            <a:off x="5751442" y="1563638"/>
            <a:ext cx="1537253" cy="26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>
          <a:xfrm flipH="1">
            <a:off x="5029200" y="2801781"/>
            <a:ext cx="1034143" cy="0"/>
          </a:xfrm>
          <a:prstGeom prst="line">
            <a:avLst/>
          </a:prstGeom>
          <a:ln>
            <a:solidFill>
              <a:srgbClr val="B36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029200" y="3683524"/>
            <a:ext cx="1034143" cy="0"/>
          </a:xfrm>
          <a:prstGeom prst="line">
            <a:avLst/>
          </a:prstGeom>
          <a:ln>
            <a:solidFill>
              <a:srgbClr val="B36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029200" y="1920039"/>
            <a:ext cx="1034143" cy="0"/>
          </a:xfrm>
          <a:prstGeom prst="line">
            <a:avLst/>
          </a:prstGeom>
          <a:ln>
            <a:solidFill>
              <a:srgbClr val="B36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60" y="1163086"/>
            <a:ext cx="4371482" cy="2469102"/>
          </a:xfrm>
          <a:prstGeom prst="rect">
            <a:avLst/>
          </a:prstGeom>
          <a:effectLst>
            <a:reflection stA="14000" endPos="12000" dist="63500" dir="5400000" sy="-100000" algn="bl" rotWithShape="0"/>
          </a:effectLst>
        </p:spPr>
      </p:pic>
      <p:pic>
        <p:nvPicPr>
          <p:cNvPr id="5" name="Picture 2" descr="http://p3.so.qhimg.com/bdr/_240_/t0101fc7dc782fcab1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3" r="1222" b="12512"/>
          <a:stretch>
            <a:fillRect/>
          </a:stretch>
        </p:blipFill>
        <p:spPr bwMode="auto">
          <a:xfrm>
            <a:off x="2942500" y="1327138"/>
            <a:ext cx="3308710" cy="211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Triangle 23"/>
          <p:cNvSpPr/>
          <p:nvPr/>
        </p:nvSpPr>
        <p:spPr>
          <a:xfrm rot="10800000">
            <a:off x="5079207" y="1327138"/>
            <a:ext cx="1112044" cy="1865710"/>
          </a:xfrm>
          <a:prstGeom prst="rtTriangle">
            <a:avLst/>
          </a:prstGeom>
          <a:solidFill>
            <a:schemeClr val="bg1">
              <a:lumMod val="9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Rectangle 24"/>
          <p:cNvSpPr/>
          <p:nvPr/>
        </p:nvSpPr>
        <p:spPr>
          <a:xfrm>
            <a:off x="864394" y="3746489"/>
            <a:ext cx="1757363" cy="1003697"/>
          </a:xfrm>
          <a:prstGeom prst="rect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sz="210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 27"/>
          <p:cNvSpPr/>
          <p:nvPr/>
        </p:nvSpPr>
        <p:spPr>
          <a:xfrm>
            <a:off x="2750344" y="3746489"/>
            <a:ext cx="1757363" cy="1003697"/>
          </a:xfrm>
          <a:prstGeom prst="rect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8"/>
          <p:cNvSpPr/>
          <p:nvPr/>
        </p:nvSpPr>
        <p:spPr>
          <a:xfrm>
            <a:off x="4636294" y="3746489"/>
            <a:ext cx="1757363" cy="1003697"/>
          </a:xfrm>
          <a:prstGeom prst="rect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sz="210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Rectangle 29"/>
          <p:cNvSpPr/>
          <p:nvPr/>
        </p:nvSpPr>
        <p:spPr>
          <a:xfrm>
            <a:off x="6522244" y="3746489"/>
            <a:ext cx="1757363" cy="1003697"/>
          </a:xfrm>
          <a:prstGeom prst="rect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31"/>
          <p:cNvSpPr txBox="1">
            <a:spLocks noChangeArrowheads="1"/>
          </p:cNvSpPr>
          <p:nvPr/>
        </p:nvSpPr>
        <p:spPr bwMode="auto">
          <a:xfrm>
            <a:off x="882844" y="2633254"/>
            <a:ext cx="1800236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Segoe UI" panose="020B0502040204020203" pitchFamily="34" charset="0"/>
                <a:cs typeface="Segoe UI" panose="020B0502040204020203" pitchFamily="34" charset="0"/>
              </a:rPr>
              <a:t>TEXT EXAMPLE</a:t>
            </a:r>
            <a:endParaRPr lang="en-US" altLang="zh-C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32"/>
          <p:cNvSpPr txBox="1">
            <a:spLocks noChangeArrowheads="1"/>
          </p:cNvSpPr>
          <p:nvPr/>
        </p:nvSpPr>
        <p:spPr bwMode="auto">
          <a:xfrm>
            <a:off x="6460921" y="2633254"/>
            <a:ext cx="1800237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latin typeface="Segoe UI" panose="020B0502040204020203" pitchFamily="34" charset="0"/>
                <a:cs typeface="Segoe UI" panose="020B0502040204020203" pitchFamily="34" charset="0"/>
              </a:rPr>
              <a:t>TEXT EXAMPLE</a:t>
            </a:r>
            <a:endParaRPr lang="en-US" altLang="zh-CN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33"/>
          <p:cNvSpPr txBox="1">
            <a:spLocks noChangeArrowheads="1"/>
          </p:cNvSpPr>
          <p:nvPr/>
        </p:nvSpPr>
        <p:spPr bwMode="auto">
          <a:xfrm>
            <a:off x="6740129" y="4364423"/>
            <a:ext cx="1321594" cy="2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HERE.</a:t>
            </a:r>
            <a:endParaRPr lang="en-US" altLang="zh-CN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34"/>
          <p:cNvSpPr txBox="1">
            <a:spLocks noChangeArrowheads="1"/>
          </p:cNvSpPr>
          <p:nvPr/>
        </p:nvSpPr>
        <p:spPr bwMode="auto">
          <a:xfrm>
            <a:off x="4856560" y="4364423"/>
            <a:ext cx="1321594" cy="2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HERE.</a:t>
            </a:r>
            <a:endParaRPr lang="en-US" altLang="zh-CN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35"/>
          <p:cNvSpPr txBox="1">
            <a:spLocks noChangeArrowheads="1"/>
          </p:cNvSpPr>
          <p:nvPr/>
        </p:nvSpPr>
        <p:spPr bwMode="auto">
          <a:xfrm>
            <a:off x="2972991" y="4364423"/>
            <a:ext cx="1320403" cy="2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HERE.</a:t>
            </a:r>
            <a:endParaRPr lang="en-US" altLang="zh-CN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40"/>
          <p:cNvSpPr txBox="1">
            <a:spLocks noChangeArrowheads="1"/>
          </p:cNvSpPr>
          <p:nvPr/>
        </p:nvSpPr>
        <p:spPr bwMode="auto">
          <a:xfrm>
            <a:off x="1089423" y="4364423"/>
            <a:ext cx="1320403" cy="2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HERE.</a:t>
            </a:r>
            <a:endParaRPr lang="en-US" altLang="zh-CN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Freeform 127"/>
          <p:cNvSpPr>
            <a:spLocks noEditPoints="1"/>
          </p:cNvSpPr>
          <p:nvPr/>
        </p:nvSpPr>
        <p:spPr bwMode="auto">
          <a:xfrm>
            <a:off x="1547813" y="2145098"/>
            <a:ext cx="469106" cy="481013"/>
          </a:xfrm>
          <a:custGeom>
            <a:avLst/>
            <a:gdLst>
              <a:gd name="T0" fmla="*/ 2147483647 w 129"/>
              <a:gd name="T1" fmla="*/ 2147483647 h 132"/>
              <a:gd name="T2" fmla="*/ 2147483647 w 129"/>
              <a:gd name="T3" fmla="*/ 2147483647 h 132"/>
              <a:gd name="T4" fmla="*/ 2147483647 w 129"/>
              <a:gd name="T5" fmla="*/ 2147483647 h 132"/>
              <a:gd name="T6" fmla="*/ 2147483647 w 129"/>
              <a:gd name="T7" fmla="*/ 2147483647 h 132"/>
              <a:gd name="T8" fmla="*/ 2147483647 w 129"/>
              <a:gd name="T9" fmla="*/ 2147483647 h 132"/>
              <a:gd name="T10" fmla="*/ 2147483647 w 129"/>
              <a:gd name="T11" fmla="*/ 2147483647 h 132"/>
              <a:gd name="T12" fmla="*/ 2147483647 w 129"/>
              <a:gd name="T13" fmla="*/ 2147483647 h 132"/>
              <a:gd name="T14" fmla="*/ 2147483647 w 129"/>
              <a:gd name="T15" fmla="*/ 2147483647 h 132"/>
              <a:gd name="T16" fmla="*/ 2147483647 w 129"/>
              <a:gd name="T17" fmla="*/ 2147483647 h 132"/>
              <a:gd name="T18" fmla="*/ 2147483647 w 129"/>
              <a:gd name="T19" fmla="*/ 2147483647 h 132"/>
              <a:gd name="T20" fmla="*/ 2147483647 w 129"/>
              <a:gd name="T21" fmla="*/ 2147483647 h 132"/>
              <a:gd name="T22" fmla="*/ 2147483647 w 129"/>
              <a:gd name="T23" fmla="*/ 2147483647 h 132"/>
              <a:gd name="T24" fmla="*/ 2147483647 w 129"/>
              <a:gd name="T25" fmla="*/ 2147483647 h 132"/>
              <a:gd name="T26" fmla="*/ 2147483647 w 129"/>
              <a:gd name="T27" fmla="*/ 2147483647 h 132"/>
              <a:gd name="T28" fmla="*/ 2147483647 w 129"/>
              <a:gd name="T29" fmla="*/ 2147483647 h 132"/>
              <a:gd name="T30" fmla="*/ 2147483647 w 129"/>
              <a:gd name="T31" fmla="*/ 2147483647 h 132"/>
              <a:gd name="T32" fmla="*/ 2147483647 w 129"/>
              <a:gd name="T33" fmla="*/ 2147483647 h 132"/>
              <a:gd name="T34" fmla="*/ 2147483647 w 129"/>
              <a:gd name="T35" fmla="*/ 2147483647 h 132"/>
              <a:gd name="T36" fmla="*/ 2147483647 w 129"/>
              <a:gd name="T37" fmla="*/ 2147483647 h 132"/>
              <a:gd name="T38" fmla="*/ 2147483647 w 129"/>
              <a:gd name="T39" fmla="*/ 2147483647 h 132"/>
              <a:gd name="T40" fmla="*/ 2147483647 w 129"/>
              <a:gd name="T41" fmla="*/ 2147483647 h 132"/>
              <a:gd name="T42" fmla="*/ 2147483647 w 129"/>
              <a:gd name="T43" fmla="*/ 2147483647 h 132"/>
              <a:gd name="T44" fmla="*/ 2147483647 w 129"/>
              <a:gd name="T45" fmla="*/ 2147483647 h 132"/>
              <a:gd name="T46" fmla="*/ 2147483647 w 129"/>
              <a:gd name="T47" fmla="*/ 2147483647 h 132"/>
              <a:gd name="T48" fmla="*/ 2147483647 w 129"/>
              <a:gd name="T49" fmla="*/ 2147483647 h 132"/>
              <a:gd name="T50" fmla="*/ 2147483647 w 129"/>
              <a:gd name="T51" fmla="*/ 2147483647 h 132"/>
              <a:gd name="T52" fmla="*/ 2147483647 w 129"/>
              <a:gd name="T53" fmla="*/ 2147483647 h 132"/>
              <a:gd name="T54" fmla="*/ 2147483647 w 129"/>
              <a:gd name="T55" fmla="*/ 2147483647 h 132"/>
              <a:gd name="T56" fmla="*/ 2147483647 w 129"/>
              <a:gd name="T57" fmla="*/ 2147483647 h 132"/>
              <a:gd name="T58" fmla="*/ 2147483647 w 129"/>
              <a:gd name="T59" fmla="*/ 2147483647 h 132"/>
              <a:gd name="T60" fmla="*/ 2147483647 w 129"/>
              <a:gd name="T61" fmla="*/ 2147483647 h 132"/>
              <a:gd name="T62" fmla="*/ 2147483647 w 129"/>
              <a:gd name="T63" fmla="*/ 2147483647 h 132"/>
              <a:gd name="T64" fmla="*/ 2147483647 w 129"/>
              <a:gd name="T65" fmla="*/ 2147483647 h 132"/>
              <a:gd name="T66" fmla="*/ 2147483647 w 129"/>
              <a:gd name="T67" fmla="*/ 2147483647 h 132"/>
              <a:gd name="T68" fmla="*/ 2147483647 w 129"/>
              <a:gd name="T69" fmla="*/ 2147483647 h 132"/>
              <a:gd name="T70" fmla="*/ 2147483647 w 129"/>
              <a:gd name="T71" fmla="*/ 2147483647 h 132"/>
              <a:gd name="T72" fmla="*/ 2147483647 w 129"/>
              <a:gd name="T73" fmla="*/ 2147483647 h 132"/>
              <a:gd name="T74" fmla="*/ 2147483647 w 129"/>
              <a:gd name="T75" fmla="*/ 2147483647 h 132"/>
              <a:gd name="T76" fmla="*/ 2147483647 w 129"/>
              <a:gd name="T77" fmla="*/ 2147483647 h 132"/>
              <a:gd name="T78" fmla="*/ 2147483647 w 129"/>
              <a:gd name="T79" fmla="*/ 2147483647 h 132"/>
              <a:gd name="T80" fmla="*/ 2147483647 w 129"/>
              <a:gd name="T81" fmla="*/ 2147483647 h 132"/>
              <a:gd name="T82" fmla="*/ 2147483647 w 129"/>
              <a:gd name="T83" fmla="*/ 2147483647 h 132"/>
              <a:gd name="T84" fmla="*/ 2147483647 w 129"/>
              <a:gd name="T85" fmla="*/ 2147483647 h 132"/>
              <a:gd name="T86" fmla="*/ 2147483647 w 129"/>
              <a:gd name="T87" fmla="*/ 2147483647 h 132"/>
              <a:gd name="T88" fmla="*/ 2147483647 w 129"/>
              <a:gd name="T89" fmla="*/ 2147483647 h 13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132">
                <a:moveTo>
                  <a:pt x="107" y="50"/>
                </a:moveTo>
                <a:cubicBezTo>
                  <a:pt x="90" y="39"/>
                  <a:pt x="90" y="39"/>
                  <a:pt x="90" y="39"/>
                </a:cubicBezTo>
                <a:cubicBezTo>
                  <a:pt x="88" y="37"/>
                  <a:pt x="87" y="35"/>
                  <a:pt x="87" y="32"/>
                </a:cubicBezTo>
                <a:cubicBezTo>
                  <a:pt x="87" y="32"/>
                  <a:pt x="87" y="32"/>
                  <a:pt x="87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18" y="31"/>
                  <a:pt x="12" y="37"/>
                  <a:pt x="11" y="43"/>
                </a:cubicBezTo>
                <a:cubicBezTo>
                  <a:pt x="1" y="121"/>
                  <a:pt x="1" y="121"/>
                  <a:pt x="1" y="121"/>
                </a:cubicBezTo>
                <a:cubicBezTo>
                  <a:pt x="0" y="127"/>
                  <a:pt x="5" y="132"/>
                  <a:pt x="11" y="13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13" y="132"/>
                  <a:pt x="117" y="127"/>
                  <a:pt x="116" y="121"/>
                </a:cubicBezTo>
                <a:lnTo>
                  <a:pt x="107" y="50"/>
                </a:lnTo>
                <a:close/>
                <a:moveTo>
                  <a:pt x="81" y="39"/>
                </a:moveTo>
                <a:cubicBezTo>
                  <a:pt x="83" y="39"/>
                  <a:pt x="84" y="40"/>
                  <a:pt x="84" y="42"/>
                </a:cubicBezTo>
                <a:cubicBezTo>
                  <a:pt x="84" y="44"/>
                  <a:pt x="83" y="45"/>
                  <a:pt x="81" y="45"/>
                </a:cubicBezTo>
                <a:cubicBezTo>
                  <a:pt x="79" y="45"/>
                  <a:pt x="78" y="44"/>
                  <a:pt x="78" y="42"/>
                </a:cubicBezTo>
                <a:cubicBezTo>
                  <a:pt x="78" y="40"/>
                  <a:pt x="79" y="39"/>
                  <a:pt x="81" y="39"/>
                </a:cubicBezTo>
                <a:close/>
                <a:moveTo>
                  <a:pt x="38" y="39"/>
                </a:moveTo>
                <a:cubicBezTo>
                  <a:pt x="40" y="39"/>
                  <a:pt x="41" y="40"/>
                  <a:pt x="41" y="42"/>
                </a:cubicBezTo>
                <a:cubicBezTo>
                  <a:pt x="41" y="44"/>
                  <a:pt x="40" y="45"/>
                  <a:pt x="38" y="45"/>
                </a:cubicBezTo>
                <a:cubicBezTo>
                  <a:pt x="36" y="45"/>
                  <a:pt x="35" y="44"/>
                  <a:pt x="35" y="42"/>
                </a:cubicBezTo>
                <a:cubicBezTo>
                  <a:pt x="35" y="40"/>
                  <a:pt x="36" y="39"/>
                  <a:pt x="38" y="39"/>
                </a:cubicBezTo>
                <a:close/>
                <a:moveTo>
                  <a:pt x="84" y="81"/>
                </a:moveTo>
                <a:cubicBezTo>
                  <a:pt x="74" y="90"/>
                  <a:pt x="74" y="90"/>
                  <a:pt x="74" y="90"/>
                </a:cubicBezTo>
                <a:cubicBezTo>
                  <a:pt x="74" y="90"/>
                  <a:pt x="73" y="91"/>
                  <a:pt x="73" y="92"/>
                </a:cubicBezTo>
                <a:cubicBezTo>
                  <a:pt x="73" y="92"/>
                  <a:pt x="73" y="92"/>
                  <a:pt x="73" y="92"/>
                </a:cubicBezTo>
                <a:cubicBezTo>
                  <a:pt x="76" y="105"/>
                  <a:pt x="76" y="105"/>
                  <a:pt x="76" y="105"/>
                </a:cubicBezTo>
                <a:cubicBezTo>
                  <a:pt x="76" y="105"/>
                  <a:pt x="76" y="106"/>
                  <a:pt x="76" y="106"/>
                </a:cubicBezTo>
                <a:cubicBezTo>
                  <a:pt x="76" y="106"/>
                  <a:pt x="76" y="107"/>
                  <a:pt x="75" y="108"/>
                </a:cubicBezTo>
                <a:cubicBezTo>
                  <a:pt x="75" y="108"/>
                  <a:pt x="74" y="109"/>
                  <a:pt x="73" y="109"/>
                </a:cubicBezTo>
                <a:cubicBezTo>
                  <a:pt x="73" y="109"/>
                  <a:pt x="72" y="108"/>
                  <a:pt x="72" y="108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60" y="102"/>
                  <a:pt x="59" y="102"/>
                  <a:pt x="59" y="102"/>
                </a:cubicBezTo>
                <a:cubicBezTo>
                  <a:pt x="58" y="102"/>
                  <a:pt x="58" y="102"/>
                  <a:pt x="58" y="102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5" y="108"/>
                  <a:pt x="45" y="109"/>
                  <a:pt x="44" y="109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3" y="109"/>
                  <a:pt x="43" y="108"/>
                  <a:pt x="42" y="108"/>
                </a:cubicBezTo>
                <a:cubicBezTo>
                  <a:pt x="42" y="107"/>
                  <a:pt x="41" y="106"/>
                  <a:pt x="41" y="106"/>
                </a:cubicBezTo>
                <a:cubicBezTo>
                  <a:pt x="41" y="106"/>
                  <a:pt x="41" y="105"/>
                  <a:pt x="41" y="105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1"/>
                  <a:pt x="44" y="90"/>
                  <a:pt x="43" y="90"/>
                </a:cubicBezTo>
                <a:cubicBezTo>
                  <a:pt x="34" y="81"/>
                  <a:pt x="34" y="81"/>
                  <a:pt x="34" y="81"/>
                </a:cubicBezTo>
                <a:cubicBezTo>
                  <a:pt x="33" y="80"/>
                  <a:pt x="32" y="79"/>
                  <a:pt x="32" y="78"/>
                </a:cubicBezTo>
                <a:cubicBezTo>
                  <a:pt x="32" y="77"/>
                  <a:pt x="33" y="77"/>
                  <a:pt x="33" y="76"/>
                </a:cubicBezTo>
                <a:cubicBezTo>
                  <a:pt x="34" y="76"/>
                  <a:pt x="35" y="76"/>
                  <a:pt x="35" y="75"/>
                </a:cubicBezTo>
                <a:cubicBezTo>
                  <a:pt x="49" y="74"/>
                  <a:pt x="49" y="74"/>
                  <a:pt x="49" y="74"/>
                </a:cubicBezTo>
                <a:cubicBezTo>
                  <a:pt x="49" y="74"/>
                  <a:pt x="49" y="74"/>
                  <a:pt x="49" y="73"/>
                </a:cubicBezTo>
                <a:cubicBezTo>
                  <a:pt x="50" y="73"/>
                  <a:pt x="50" y="73"/>
                  <a:pt x="50" y="73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6" y="60"/>
                  <a:pt x="57" y="59"/>
                </a:cubicBezTo>
                <a:cubicBezTo>
                  <a:pt x="57" y="59"/>
                  <a:pt x="58" y="58"/>
                  <a:pt x="59" y="58"/>
                </a:cubicBezTo>
                <a:cubicBezTo>
                  <a:pt x="59" y="58"/>
                  <a:pt x="60" y="59"/>
                  <a:pt x="60" y="59"/>
                </a:cubicBezTo>
                <a:cubicBezTo>
                  <a:pt x="61" y="60"/>
                  <a:pt x="61" y="60"/>
                  <a:pt x="61" y="60"/>
                </a:cubicBezTo>
                <a:cubicBezTo>
                  <a:pt x="67" y="73"/>
                  <a:pt x="67" y="73"/>
                  <a:pt x="67" y="73"/>
                </a:cubicBezTo>
                <a:cubicBezTo>
                  <a:pt x="67" y="73"/>
                  <a:pt x="68" y="73"/>
                  <a:pt x="68" y="73"/>
                </a:cubicBezTo>
                <a:cubicBezTo>
                  <a:pt x="68" y="74"/>
                  <a:pt x="69" y="74"/>
                  <a:pt x="69" y="74"/>
                </a:cubicBezTo>
                <a:cubicBezTo>
                  <a:pt x="82" y="75"/>
                  <a:pt x="82" y="75"/>
                  <a:pt x="82" y="75"/>
                </a:cubicBezTo>
                <a:cubicBezTo>
                  <a:pt x="83" y="76"/>
                  <a:pt x="83" y="76"/>
                  <a:pt x="84" y="76"/>
                </a:cubicBezTo>
                <a:cubicBezTo>
                  <a:pt x="84" y="77"/>
                  <a:pt x="85" y="77"/>
                  <a:pt x="85" y="78"/>
                </a:cubicBezTo>
                <a:cubicBezTo>
                  <a:pt x="85" y="79"/>
                  <a:pt x="84" y="80"/>
                  <a:pt x="84" y="81"/>
                </a:cubicBezTo>
                <a:close/>
                <a:moveTo>
                  <a:pt x="126" y="35"/>
                </a:moveTo>
                <a:cubicBezTo>
                  <a:pt x="102" y="20"/>
                  <a:pt x="102" y="20"/>
                  <a:pt x="102" y="20"/>
                </a:cubicBezTo>
                <a:cubicBezTo>
                  <a:pt x="100" y="19"/>
                  <a:pt x="96" y="19"/>
                  <a:pt x="94" y="22"/>
                </a:cubicBezTo>
                <a:cubicBezTo>
                  <a:pt x="93" y="24"/>
                  <a:pt x="93" y="24"/>
                  <a:pt x="93" y="24"/>
                </a:cubicBezTo>
                <a:cubicBezTo>
                  <a:pt x="91" y="23"/>
                  <a:pt x="88" y="22"/>
                  <a:pt x="87" y="22"/>
                </a:cubicBezTo>
                <a:cubicBezTo>
                  <a:pt x="85" y="22"/>
                  <a:pt x="83" y="22"/>
                  <a:pt x="82" y="23"/>
                </a:cubicBezTo>
                <a:cubicBezTo>
                  <a:pt x="81" y="17"/>
                  <a:pt x="79" y="12"/>
                  <a:pt x="76" y="8"/>
                </a:cubicBezTo>
                <a:cubicBezTo>
                  <a:pt x="72" y="3"/>
                  <a:pt x="65" y="0"/>
                  <a:pt x="59" y="0"/>
                </a:cubicBezTo>
                <a:cubicBezTo>
                  <a:pt x="52" y="0"/>
                  <a:pt x="46" y="3"/>
                  <a:pt x="41" y="8"/>
                </a:cubicBezTo>
                <a:cubicBezTo>
                  <a:pt x="37" y="14"/>
                  <a:pt x="35" y="21"/>
                  <a:pt x="35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39" y="22"/>
                  <a:pt x="41" y="16"/>
                  <a:pt x="45" y="11"/>
                </a:cubicBezTo>
                <a:cubicBezTo>
                  <a:pt x="49" y="7"/>
                  <a:pt x="53" y="5"/>
                  <a:pt x="59" y="5"/>
                </a:cubicBezTo>
                <a:cubicBezTo>
                  <a:pt x="64" y="5"/>
                  <a:pt x="69" y="7"/>
                  <a:pt x="72" y="11"/>
                </a:cubicBezTo>
                <a:cubicBezTo>
                  <a:pt x="76" y="16"/>
                  <a:pt x="78" y="22"/>
                  <a:pt x="78" y="28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7"/>
                  <a:pt x="83" y="26"/>
                  <a:pt x="83" y="25"/>
                </a:cubicBezTo>
                <a:cubicBezTo>
                  <a:pt x="84" y="25"/>
                  <a:pt x="85" y="24"/>
                  <a:pt x="87" y="24"/>
                </a:cubicBezTo>
                <a:cubicBezTo>
                  <a:pt x="88" y="24"/>
                  <a:pt x="90" y="25"/>
                  <a:pt x="92" y="26"/>
                </a:cubicBezTo>
                <a:cubicBezTo>
                  <a:pt x="90" y="29"/>
                  <a:pt x="90" y="29"/>
                  <a:pt x="90" y="29"/>
                </a:cubicBezTo>
                <a:cubicBezTo>
                  <a:pt x="88" y="32"/>
                  <a:pt x="89" y="35"/>
                  <a:pt x="92" y="37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8" y="54"/>
                  <a:pt x="121" y="53"/>
                  <a:pt x="123" y="50"/>
                </a:cubicBezTo>
                <a:cubicBezTo>
                  <a:pt x="127" y="43"/>
                  <a:pt x="127" y="43"/>
                  <a:pt x="127" y="43"/>
                </a:cubicBezTo>
                <a:cubicBezTo>
                  <a:pt x="129" y="40"/>
                  <a:pt x="128" y="37"/>
                  <a:pt x="126" y="35"/>
                </a:cubicBezTo>
                <a:close/>
                <a:moveTo>
                  <a:pt x="97" y="26"/>
                </a:moveTo>
                <a:cubicBezTo>
                  <a:pt x="98" y="26"/>
                  <a:pt x="99" y="27"/>
                  <a:pt x="99" y="28"/>
                </a:cubicBezTo>
                <a:cubicBezTo>
                  <a:pt x="99" y="30"/>
                  <a:pt x="98" y="30"/>
                  <a:pt x="97" y="30"/>
                </a:cubicBezTo>
                <a:cubicBezTo>
                  <a:pt x="96" y="30"/>
                  <a:pt x="95" y="30"/>
                  <a:pt x="95" y="28"/>
                </a:cubicBezTo>
                <a:cubicBezTo>
                  <a:pt x="95" y="27"/>
                  <a:pt x="96" y="26"/>
                  <a:pt x="97" y="26"/>
                </a:cubicBezTo>
                <a:close/>
              </a:path>
            </a:pathLst>
          </a:custGeom>
          <a:solidFill>
            <a:srgbClr val="B36E1F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9" name="Freeform 96"/>
          <p:cNvSpPr>
            <a:spLocks noEditPoints="1"/>
          </p:cNvSpPr>
          <p:nvPr/>
        </p:nvSpPr>
        <p:spPr bwMode="auto">
          <a:xfrm>
            <a:off x="7177088" y="2162957"/>
            <a:ext cx="371475" cy="445294"/>
          </a:xfrm>
          <a:custGeom>
            <a:avLst/>
            <a:gdLst>
              <a:gd name="T0" fmla="*/ 2147483647 w 118"/>
              <a:gd name="T1" fmla="*/ 2147483647 h 141"/>
              <a:gd name="T2" fmla="*/ 2147483647 w 118"/>
              <a:gd name="T3" fmla="*/ 2147483647 h 141"/>
              <a:gd name="T4" fmla="*/ 2147483647 w 118"/>
              <a:gd name="T5" fmla="*/ 2147483647 h 141"/>
              <a:gd name="T6" fmla="*/ 2147483647 w 118"/>
              <a:gd name="T7" fmla="*/ 2147483647 h 141"/>
              <a:gd name="T8" fmla="*/ 2147483647 w 118"/>
              <a:gd name="T9" fmla="*/ 2147483647 h 141"/>
              <a:gd name="T10" fmla="*/ 2147483647 w 118"/>
              <a:gd name="T11" fmla="*/ 2147483647 h 141"/>
              <a:gd name="T12" fmla="*/ 2147483647 w 118"/>
              <a:gd name="T13" fmla="*/ 2147483647 h 141"/>
              <a:gd name="T14" fmla="*/ 2147483647 w 118"/>
              <a:gd name="T15" fmla="*/ 2147483647 h 141"/>
              <a:gd name="T16" fmla="*/ 0 w 118"/>
              <a:gd name="T17" fmla="*/ 2147483647 h 141"/>
              <a:gd name="T18" fmla="*/ 2147483647 w 118"/>
              <a:gd name="T19" fmla="*/ 2147483647 h 141"/>
              <a:gd name="T20" fmla="*/ 2147483647 w 118"/>
              <a:gd name="T21" fmla="*/ 2147483647 h 141"/>
              <a:gd name="T22" fmla="*/ 2147483647 w 118"/>
              <a:gd name="T23" fmla="*/ 2147483647 h 141"/>
              <a:gd name="T24" fmla="*/ 2147483647 w 118"/>
              <a:gd name="T25" fmla="*/ 2147483647 h 141"/>
              <a:gd name="T26" fmla="*/ 2147483647 w 118"/>
              <a:gd name="T27" fmla="*/ 2147483647 h 141"/>
              <a:gd name="T28" fmla="*/ 2147483647 w 118"/>
              <a:gd name="T29" fmla="*/ 2147483647 h 141"/>
              <a:gd name="T30" fmla="*/ 2147483647 w 118"/>
              <a:gd name="T31" fmla="*/ 2147483647 h 141"/>
              <a:gd name="T32" fmla="*/ 2147483647 w 118"/>
              <a:gd name="T33" fmla="*/ 2147483647 h 141"/>
              <a:gd name="T34" fmla="*/ 2147483647 w 118"/>
              <a:gd name="T35" fmla="*/ 2147483647 h 141"/>
              <a:gd name="T36" fmla="*/ 2147483647 w 118"/>
              <a:gd name="T37" fmla="*/ 2147483647 h 141"/>
              <a:gd name="T38" fmla="*/ 2147483647 w 118"/>
              <a:gd name="T39" fmla="*/ 2147483647 h 141"/>
              <a:gd name="T40" fmla="*/ 2147483647 w 118"/>
              <a:gd name="T41" fmla="*/ 2147483647 h 141"/>
              <a:gd name="T42" fmla="*/ 2147483647 w 118"/>
              <a:gd name="T43" fmla="*/ 2147483647 h 141"/>
              <a:gd name="T44" fmla="*/ 2147483647 w 118"/>
              <a:gd name="T45" fmla="*/ 2147483647 h 141"/>
              <a:gd name="T46" fmla="*/ 2147483647 w 118"/>
              <a:gd name="T47" fmla="*/ 2147483647 h 141"/>
              <a:gd name="T48" fmla="*/ 2147483647 w 118"/>
              <a:gd name="T49" fmla="*/ 2147483647 h 141"/>
              <a:gd name="T50" fmla="*/ 2147483647 w 118"/>
              <a:gd name="T51" fmla="*/ 2147483647 h 141"/>
              <a:gd name="T52" fmla="*/ 2147483647 w 118"/>
              <a:gd name="T53" fmla="*/ 2147483647 h 141"/>
              <a:gd name="T54" fmla="*/ 2147483647 w 118"/>
              <a:gd name="T55" fmla="*/ 2147483647 h 141"/>
              <a:gd name="T56" fmla="*/ 2147483647 w 118"/>
              <a:gd name="T57" fmla="*/ 2147483647 h 141"/>
              <a:gd name="T58" fmla="*/ 2147483647 w 118"/>
              <a:gd name="T59" fmla="*/ 2147483647 h 141"/>
              <a:gd name="T60" fmla="*/ 2147483647 w 118"/>
              <a:gd name="T61" fmla="*/ 2147483647 h 141"/>
              <a:gd name="T62" fmla="*/ 2147483647 w 118"/>
              <a:gd name="T63" fmla="*/ 2147483647 h 141"/>
              <a:gd name="T64" fmla="*/ 2147483647 w 118"/>
              <a:gd name="T65" fmla="*/ 2147483647 h 141"/>
              <a:gd name="T66" fmla="*/ 2147483647 w 118"/>
              <a:gd name="T67" fmla="*/ 2147483647 h 141"/>
              <a:gd name="T68" fmla="*/ 2147483647 w 118"/>
              <a:gd name="T69" fmla="*/ 2147483647 h 141"/>
              <a:gd name="T70" fmla="*/ 2147483647 w 118"/>
              <a:gd name="T71" fmla="*/ 2147483647 h 141"/>
              <a:gd name="T72" fmla="*/ 2147483647 w 118"/>
              <a:gd name="T73" fmla="*/ 2147483647 h 141"/>
              <a:gd name="T74" fmla="*/ 2147483647 w 118"/>
              <a:gd name="T75" fmla="*/ 2147483647 h 141"/>
              <a:gd name="T76" fmla="*/ 2147483647 w 118"/>
              <a:gd name="T77" fmla="*/ 2147483647 h 141"/>
              <a:gd name="T78" fmla="*/ 2147483647 w 118"/>
              <a:gd name="T79" fmla="*/ 2147483647 h 141"/>
              <a:gd name="T80" fmla="*/ 2147483647 w 118"/>
              <a:gd name="T81" fmla="*/ 2147483647 h 141"/>
              <a:gd name="T82" fmla="*/ 2147483647 w 118"/>
              <a:gd name="T83" fmla="*/ 2147483647 h 141"/>
              <a:gd name="T84" fmla="*/ 2147483647 w 118"/>
              <a:gd name="T85" fmla="*/ 2147483647 h 141"/>
              <a:gd name="T86" fmla="*/ 2147483647 w 118"/>
              <a:gd name="T87" fmla="*/ 2147483647 h 141"/>
              <a:gd name="T88" fmla="*/ 2147483647 w 118"/>
              <a:gd name="T89" fmla="*/ 2147483647 h 141"/>
              <a:gd name="T90" fmla="*/ 2147483647 w 118"/>
              <a:gd name="T91" fmla="*/ 2147483647 h 141"/>
              <a:gd name="T92" fmla="*/ 2147483647 w 118"/>
              <a:gd name="T93" fmla="*/ 2147483647 h 141"/>
              <a:gd name="T94" fmla="*/ 2147483647 w 118"/>
              <a:gd name="T95" fmla="*/ 2147483647 h 141"/>
              <a:gd name="T96" fmla="*/ 2147483647 w 118"/>
              <a:gd name="T97" fmla="*/ 2147483647 h 141"/>
              <a:gd name="T98" fmla="*/ 2147483647 w 118"/>
              <a:gd name="T99" fmla="*/ 2147483647 h 141"/>
              <a:gd name="T100" fmla="*/ 2147483647 w 118"/>
              <a:gd name="T101" fmla="*/ 2147483647 h 141"/>
              <a:gd name="T102" fmla="*/ 2147483647 w 118"/>
              <a:gd name="T103" fmla="*/ 2147483647 h 141"/>
              <a:gd name="T104" fmla="*/ 2147483647 w 118"/>
              <a:gd name="T105" fmla="*/ 2147483647 h 141"/>
              <a:gd name="T106" fmla="*/ 2147483647 w 118"/>
              <a:gd name="T107" fmla="*/ 2147483647 h 14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18" h="141">
                <a:moveTo>
                  <a:pt x="11" y="93"/>
                </a:moveTo>
                <a:cubicBezTo>
                  <a:pt x="13" y="93"/>
                  <a:pt x="13" y="93"/>
                  <a:pt x="13" y="93"/>
                </a:cubicBezTo>
                <a:cubicBezTo>
                  <a:pt x="13" y="100"/>
                  <a:pt x="13" y="100"/>
                  <a:pt x="13" y="100"/>
                </a:cubicBezTo>
                <a:cubicBezTo>
                  <a:pt x="11" y="100"/>
                  <a:pt x="11" y="100"/>
                  <a:pt x="11" y="100"/>
                </a:cubicBezTo>
                <a:lnTo>
                  <a:pt x="11" y="93"/>
                </a:lnTo>
                <a:close/>
                <a:moveTo>
                  <a:pt x="11" y="90"/>
                </a:moveTo>
                <a:cubicBezTo>
                  <a:pt x="13" y="90"/>
                  <a:pt x="13" y="90"/>
                  <a:pt x="13" y="90"/>
                </a:cubicBezTo>
                <a:cubicBezTo>
                  <a:pt x="13" y="82"/>
                  <a:pt x="13" y="82"/>
                  <a:pt x="13" y="82"/>
                </a:cubicBezTo>
                <a:cubicBezTo>
                  <a:pt x="11" y="82"/>
                  <a:pt x="11" y="82"/>
                  <a:pt x="11" y="82"/>
                </a:cubicBezTo>
                <a:lnTo>
                  <a:pt x="11" y="90"/>
                </a:lnTo>
                <a:close/>
                <a:moveTo>
                  <a:pt x="11" y="121"/>
                </a:moveTo>
                <a:cubicBezTo>
                  <a:pt x="13" y="121"/>
                  <a:pt x="13" y="121"/>
                  <a:pt x="13" y="121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1" y="113"/>
                  <a:pt x="11" y="113"/>
                  <a:pt x="11" y="113"/>
                </a:cubicBezTo>
                <a:lnTo>
                  <a:pt x="11" y="121"/>
                </a:lnTo>
                <a:close/>
                <a:moveTo>
                  <a:pt x="13" y="65"/>
                </a:moveTo>
                <a:cubicBezTo>
                  <a:pt x="13" y="64"/>
                  <a:pt x="14" y="63"/>
                  <a:pt x="14" y="63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2"/>
                  <a:pt x="11" y="64"/>
                  <a:pt x="11" y="65"/>
                </a:cubicBezTo>
                <a:cubicBezTo>
                  <a:pt x="11" y="69"/>
                  <a:pt x="11" y="69"/>
                  <a:pt x="11" y="69"/>
                </a:cubicBezTo>
                <a:cubicBezTo>
                  <a:pt x="13" y="69"/>
                  <a:pt x="13" y="69"/>
                  <a:pt x="13" y="69"/>
                </a:cubicBezTo>
                <a:lnTo>
                  <a:pt x="13" y="65"/>
                </a:lnTo>
                <a:close/>
                <a:moveTo>
                  <a:pt x="11" y="124"/>
                </a:moveTo>
                <a:cubicBezTo>
                  <a:pt x="11" y="127"/>
                  <a:pt x="14" y="129"/>
                  <a:pt x="16" y="130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5" y="127"/>
                  <a:pt x="13" y="126"/>
                  <a:pt x="13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1" y="124"/>
                  <a:pt x="11" y="124"/>
                  <a:pt x="11" y="124"/>
                </a:cubicBezTo>
                <a:close/>
                <a:moveTo>
                  <a:pt x="11" y="110"/>
                </a:moveTo>
                <a:cubicBezTo>
                  <a:pt x="13" y="110"/>
                  <a:pt x="13" y="110"/>
                  <a:pt x="13" y="110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11" y="103"/>
                  <a:pt x="11" y="103"/>
                  <a:pt x="11" y="103"/>
                </a:cubicBezTo>
                <a:lnTo>
                  <a:pt x="11" y="110"/>
                </a:lnTo>
                <a:close/>
                <a:moveTo>
                  <a:pt x="103" y="116"/>
                </a:moveTo>
                <a:cubicBezTo>
                  <a:pt x="101" y="116"/>
                  <a:pt x="101" y="116"/>
                  <a:pt x="101" y="116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83" y="112"/>
                  <a:pt x="83" y="112"/>
                  <a:pt x="83" y="112"/>
                </a:cubicBezTo>
                <a:cubicBezTo>
                  <a:pt x="73" y="112"/>
                  <a:pt x="65" y="104"/>
                  <a:pt x="65" y="94"/>
                </a:cubicBezTo>
                <a:cubicBezTo>
                  <a:pt x="65" y="84"/>
                  <a:pt x="73" y="76"/>
                  <a:pt x="83" y="76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58"/>
                  <a:pt x="104" y="55"/>
                  <a:pt x="101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0" y="55"/>
                  <a:pt x="7" y="58"/>
                  <a:pt x="7" y="62"/>
                </a:cubicBezTo>
                <a:cubicBezTo>
                  <a:pt x="7" y="127"/>
                  <a:pt x="7" y="127"/>
                  <a:pt x="7" y="127"/>
                </a:cubicBezTo>
                <a:cubicBezTo>
                  <a:pt x="7" y="131"/>
                  <a:pt x="10" y="134"/>
                  <a:pt x="14" y="134"/>
                </a:cubicBezTo>
                <a:cubicBezTo>
                  <a:pt x="101" y="134"/>
                  <a:pt x="101" y="134"/>
                  <a:pt x="101" y="134"/>
                </a:cubicBezTo>
                <a:cubicBezTo>
                  <a:pt x="104" y="134"/>
                  <a:pt x="107" y="131"/>
                  <a:pt x="107" y="127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14" y="127"/>
                  <a:pt x="114" y="127"/>
                  <a:pt x="114" y="127"/>
                </a:cubicBezTo>
                <a:cubicBezTo>
                  <a:pt x="114" y="135"/>
                  <a:pt x="108" y="141"/>
                  <a:pt x="101" y="141"/>
                </a:cubicBezTo>
                <a:cubicBezTo>
                  <a:pt x="14" y="141"/>
                  <a:pt x="14" y="141"/>
                  <a:pt x="14" y="141"/>
                </a:cubicBezTo>
                <a:cubicBezTo>
                  <a:pt x="6" y="141"/>
                  <a:pt x="0" y="135"/>
                  <a:pt x="0" y="127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4"/>
                  <a:pt x="6" y="48"/>
                  <a:pt x="14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2" y="45"/>
                  <a:pt x="22" y="45"/>
                  <a:pt x="22" y="45"/>
                </a:cubicBezTo>
                <a:cubicBezTo>
                  <a:pt x="64" y="3"/>
                  <a:pt x="64" y="3"/>
                  <a:pt x="64" y="3"/>
                </a:cubicBezTo>
                <a:cubicBezTo>
                  <a:pt x="66" y="0"/>
                  <a:pt x="70" y="0"/>
                  <a:pt x="73" y="3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4" y="34"/>
                  <a:pt x="104" y="38"/>
                  <a:pt x="101" y="41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8"/>
                  <a:pt x="94" y="48"/>
                  <a:pt x="94" y="48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8" y="48"/>
                  <a:pt x="114" y="54"/>
                  <a:pt x="114" y="62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8" y="112"/>
                  <a:pt x="118" y="112"/>
                  <a:pt x="118" y="112"/>
                </a:cubicBezTo>
                <a:cubicBezTo>
                  <a:pt x="103" y="112"/>
                  <a:pt x="103" y="112"/>
                  <a:pt x="103" y="112"/>
                </a:cubicBezTo>
                <a:lnTo>
                  <a:pt x="103" y="116"/>
                </a:lnTo>
                <a:close/>
                <a:moveTo>
                  <a:pt x="69" y="48"/>
                </a:moveTo>
                <a:cubicBezTo>
                  <a:pt x="69" y="47"/>
                  <a:pt x="69" y="46"/>
                  <a:pt x="69" y="45"/>
                </a:cubicBezTo>
                <a:cubicBezTo>
                  <a:pt x="69" y="42"/>
                  <a:pt x="68" y="40"/>
                  <a:pt x="66" y="38"/>
                </a:cubicBezTo>
                <a:cubicBezTo>
                  <a:pt x="60" y="32"/>
                  <a:pt x="50" y="33"/>
                  <a:pt x="44" y="39"/>
                </a:cubicBezTo>
                <a:cubicBezTo>
                  <a:pt x="42" y="41"/>
                  <a:pt x="41" y="43"/>
                  <a:pt x="40" y="45"/>
                </a:cubicBezTo>
                <a:cubicBezTo>
                  <a:pt x="40" y="46"/>
                  <a:pt x="39" y="47"/>
                  <a:pt x="39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7"/>
                  <a:pt x="47" y="46"/>
                  <a:pt x="48" y="45"/>
                </a:cubicBezTo>
                <a:cubicBezTo>
                  <a:pt x="48" y="45"/>
                  <a:pt x="48" y="44"/>
                  <a:pt x="48" y="44"/>
                </a:cubicBezTo>
                <a:cubicBezTo>
                  <a:pt x="46" y="42"/>
                  <a:pt x="46" y="42"/>
                  <a:pt x="46" y="42"/>
                </a:cubicBezTo>
                <a:cubicBezTo>
                  <a:pt x="48" y="41"/>
                  <a:pt x="48" y="41"/>
                  <a:pt x="48" y="41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1"/>
                  <a:pt x="52" y="41"/>
                  <a:pt x="53" y="40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2" y="43"/>
                  <a:pt x="51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6"/>
                  <a:pt x="50" y="47"/>
                  <a:pt x="50" y="47"/>
                </a:cubicBezTo>
                <a:cubicBezTo>
                  <a:pt x="51" y="48"/>
                  <a:pt x="52" y="48"/>
                  <a:pt x="54" y="47"/>
                </a:cubicBezTo>
                <a:cubicBezTo>
                  <a:pt x="57" y="45"/>
                  <a:pt x="59" y="45"/>
                  <a:pt x="60" y="47"/>
                </a:cubicBezTo>
                <a:cubicBezTo>
                  <a:pt x="61" y="47"/>
                  <a:pt x="61" y="48"/>
                  <a:pt x="61" y="48"/>
                </a:cubicBezTo>
                <a:lnTo>
                  <a:pt x="69" y="48"/>
                </a:lnTo>
                <a:close/>
                <a:moveTo>
                  <a:pt x="79" y="30"/>
                </a:moveTo>
                <a:cubicBezTo>
                  <a:pt x="79" y="30"/>
                  <a:pt x="79" y="29"/>
                  <a:pt x="79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7"/>
                  <a:pt x="77" y="26"/>
                  <a:pt x="77" y="26"/>
                </a:cubicBezTo>
                <a:cubicBezTo>
                  <a:pt x="77" y="26"/>
                  <a:pt x="76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3" y="24"/>
                  <a:pt x="73" y="24"/>
                  <a:pt x="73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5"/>
                  <a:pt x="72" y="25"/>
                  <a:pt x="72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2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0" y="25"/>
                  <a:pt x="70" y="25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69" y="26"/>
                  <a:pt x="69" y="26"/>
                </a:cubicBezTo>
                <a:cubicBezTo>
                  <a:pt x="69" y="26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8" y="28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1"/>
                  <a:pt x="68" y="31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3"/>
                  <a:pt x="68" y="33"/>
                </a:cubicBezTo>
                <a:cubicBezTo>
                  <a:pt x="68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70" y="34"/>
                  <a:pt x="70" y="34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4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6"/>
                  <a:pt x="73" y="36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4"/>
                </a:cubicBezTo>
                <a:cubicBezTo>
                  <a:pt x="76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8" y="33"/>
                  <a:pt x="78" y="33"/>
                </a:cubicBezTo>
                <a:cubicBezTo>
                  <a:pt x="78" y="33"/>
                  <a:pt x="78" y="33"/>
                  <a:pt x="78" y="33"/>
                </a:cubicBezTo>
                <a:cubicBezTo>
                  <a:pt x="78" y="33"/>
                  <a:pt x="78" y="33"/>
                  <a:pt x="78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78" y="32"/>
                  <a:pt x="78" y="32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lose/>
                <a:moveTo>
                  <a:pt x="93" y="45"/>
                </a:moveTo>
                <a:cubicBezTo>
                  <a:pt x="99" y="39"/>
                  <a:pt x="99" y="39"/>
                  <a:pt x="99" y="39"/>
                </a:cubicBezTo>
                <a:cubicBezTo>
                  <a:pt x="99" y="39"/>
                  <a:pt x="99" y="39"/>
                  <a:pt x="99" y="39"/>
                </a:cubicBezTo>
                <a:cubicBezTo>
                  <a:pt x="100" y="38"/>
                  <a:pt x="100" y="35"/>
                  <a:pt x="99" y="34"/>
                </a:cubicBezTo>
                <a:cubicBezTo>
                  <a:pt x="71" y="6"/>
                  <a:pt x="71" y="6"/>
                  <a:pt x="71" y="6"/>
                </a:cubicBezTo>
                <a:cubicBezTo>
                  <a:pt x="69" y="4"/>
                  <a:pt x="67" y="4"/>
                  <a:pt x="65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26" y="45"/>
                  <a:pt x="26" y="45"/>
                  <a:pt x="26" y="45"/>
                </a:cubicBezTo>
                <a:cubicBezTo>
                  <a:pt x="23" y="48"/>
                  <a:pt x="23" y="48"/>
                  <a:pt x="23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0" y="45"/>
                  <a:pt x="30" y="45"/>
                  <a:pt x="30" y="45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4" y="12"/>
                  <a:pt x="64" y="12"/>
                </a:cubicBezTo>
                <a:cubicBezTo>
                  <a:pt x="64" y="12"/>
                  <a:pt x="64" y="13"/>
                  <a:pt x="64" y="13"/>
                </a:cubicBezTo>
                <a:cubicBezTo>
                  <a:pt x="66" y="14"/>
                  <a:pt x="69" y="14"/>
                  <a:pt x="71" y="12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0" y="35"/>
                  <a:pt x="90" y="38"/>
                  <a:pt x="91" y="40"/>
                </a:cubicBezTo>
                <a:cubicBezTo>
                  <a:pt x="92" y="40"/>
                  <a:pt x="92" y="40"/>
                  <a:pt x="92" y="41"/>
                </a:cubicBezTo>
                <a:cubicBezTo>
                  <a:pt x="92" y="41"/>
                  <a:pt x="93" y="41"/>
                  <a:pt x="93" y="41"/>
                </a:cubicBezTo>
                <a:cubicBezTo>
                  <a:pt x="93" y="41"/>
                  <a:pt x="93" y="41"/>
                  <a:pt x="92" y="41"/>
                </a:cubicBezTo>
                <a:cubicBezTo>
                  <a:pt x="89" y="45"/>
                  <a:pt x="89" y="45"/>
                  <a:pt x="89" y="45"/>
                </a:cubicBezTo>
                <a:cubicBezTo>
                  <a:pt x="86" y="48"/>
                  <a:pt x="86" y="48"/>
                  <a:pt x="86" y="48"/>
                </a:cubicBezTo>
                <a:cubicBezTo>
                  <a:pt x="90" y="48"/>
                  <a:pt x="90" y="48"/>
                  <a:pt x="90" y="48"/>
                </a:cubicBezTo>
                <a:lnTo>
                  <a:pt x="93" y="45"/>
                </a:lnTo>
                <a:close/>
                <a:moveTo>
                  <a:pt x="111" y="105"/>
                </a:moveTo>
                <a:cubicBezTo>
                  <a:pt x="111" y="84"/>
                  <a:pt x="111" y="84"/>
                  <a:pt x="11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77" y="84"/>
                  <a:pt x="72" y="88"/>
                  <a:pt x="72" y="94"/>
                </a:cubicBezTo>
                <a:cubicBezTo>
                  <a:pt x="72" y="100"/>
                  <a:pt x="77" y="105"/>
                  <a:pt x="83" y="105"/>
                </a:cubicBezTo>
                <a:lnTo>
                  <a:pt x="111" y="105"/>
                </a:lnTo>
                <a:close/>
                <a:moveTo>
                  <a:pt x="92" y="128"/>
                </a:moveTo>
                <a:cubicBezTo>
                  <a:pt x="92" y="130"/>
                  <a:pt x="92" y="130"/>
                  <a:pt x="92" y="130"/>
                </a:cubicBezTo>
                <a:cubicBezTo>
                  <a:pt x="97" y="130"/>
                  <a:pt x="97" y="130"/>
                  <a:pt x="97" y="130"/>
                </a:cubicBezTo>
                <a:cubicBezTo>
                  <a:pt x="98" y="130"/>
                  <a:pt x="99" y="130"/>
                  <a:pt x="99" y="129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98" y="128"/>
                  <a:pt x="97" y="128"/>
                  <a:pt x="97" y="128"/>
                </a:cubicBezTo>
                <a:lnTo>
                  <a:pt x="92" y="128"/>
                </a:lnTo>
                <a:close/>
                <a:moveTo>
                  <a:pt x="78" y="130"/>
                </a:moveTo>
                <a:cubicBezTo>
                  <a:pt x="78" y="128"/>
                  <a:pt x="78" y="128"/>
                  <a:pt x="78" y="128"/>
                </a:cubicBezTo>
                <a:cubicBezTo>
                  <a:pt x="71" y="128"/>
                  <a:pt x="71" y="128"/>
                  <a:pt x="71" y="128"/>
                </a:cubicBezTo>
                <a:cubicBezTo>
                  <a:pt x="71" y="130"/>
                  <a:pt x="71" y="130"/>
                  <a:pt x="71" y="130"/>
                </a:cubicBezTo>
                <a:lnTo>
                  <a:pt x="78" y="130"/>
                </a:lnTo>
                <a:close/>
                <a:moveTo>
                  <a:pt x="82" y="130"/>
                </a:moveTo>
                <a:cubicBezTo>
                  <a:pt x="89" y="130"/>
                  <a:pt x="89" y="130"/>
                  <a:pt x="89" y="130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82" y="128"/>
                  <a:pt x="82" y="128"/>
                  <a:pt x="82" y="128"/>
                </a:cubicBezTo>
                <a:lnTo>
                  <a:pt x="82" y="130"/>
                </a:lnTo>
                <a:close/>
                <a:moveTo>
                  <a:pt x="11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72"/>
                  <a:pt x="13" y="72"/>
                  <a:pt x="13" y="72"/>
                </a:cubicBezTo>
                <a:cubicBezTo>
                  <a:pt x="11" y="72"/>
                  <a:pt x="11" y="72"/>
                  <a:pt x="11" y="72"/>
                </a:cubicBezTo>
                <a:lnTo>
                  <a:pt x="11" y="79"/>
                </a:lnTo>
                <a:close/>
                <a:moveTo>
                  <a:pt x="101" y="124"/>
                </a:moveTo>
                <a:cubicBezTo>
                  <a:pt x="101" y="125"/>
                  <a:pt x="101" y="125"/>
                  <a:pt x="100" y="126"/>
                </a:cubicBezTo>
                <a:cubicBezTo>
                  <a:pt x="102" y="127"/>
                  <a:pt x="102" y="127"/>
                  <a:pt x="102" y="127"/>
                </a:cubicBezTo>
                <a:cubicBezTo>
                  <a:pt x="103" y="126"/>
                  <a:pt x="103" y="125"/>
                  <a:pt x="103" y="124"/>
                </a:cubicBezTo>
                <a:cubicBezTo>
                  <a:pt x="103" y="119"/>
                  <a:pt x="103" y="119"/>
                  <a:pt x="103" y="119"/>
                </a:cubicBezTo>
                <a:cubicBezTo>
                  <a:pt x="101" y="119"/>
                  <a:pt x="101" y="119"/>
                  <a:pt x="101" y="119"/>
                </a:cubicBezTo>
                <a:lnTo>
                  <a:pt x="101" y="124"/>
                </a:lnTo>
                <a:close/>
                <a:moveTo>
                  <a:pt x="64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61"/>
                  <a:pt x="57" y="61"/>
                  <a:pt x="57" y="61"/>
                </a:cubicBezTo>
                <a:cubicBezTo>
                  <a:pt x="64" y="61"/>
                  <a:pt x="64" y="61"/>
                  <a:pt x="64" y="61"/>
                </a:cubicBezTo>
                <a:lnTo>
                  <a:pt x="64" y="59"/>
                </a:lnTo>
                <a:close/>
                <a:moveTo>
                  <a:pt x="85" y="59"/>
                </a:moveTo>
                <a:cubicBezTo>
                  <a:pt x="78" y="59"/>
                  <a:pt x="78" y="59"/>
                  <a:pt x="78" y="59"/>
                </a:cubicBezTo>
                <a:cubicBezTo>
                  <a:pt x="78" y="61"/>
                  <a:pt x="78" y="61"/>
                  <a:pt x="78" y="61"/>
                </a:cubicBezTo>
                <a:cubicBezTo>
                  <a:pt x="85" y="61"/>
                  <a:pt x="85" y="61"/>
                  <a:pt x="85" y="61"/>
                </a:cubicBezTo>
                <a:lnTo>
                  <a:pt x="85" y="59"/>
                </a:lnTo>
                <a:close/>
                <a:moveTo>
                  <a:pt x="68" y="128"/>
                </a:moveTo>
                <a:cubicBezTo>
                  <a:pt x="61" y="128"/>
                  <a:pt x="61" y="128"/>
                  <a:pt x="61" y="128"/>
                </a:cubicBezTo>
                <a:cubicBezTo>
                  <a:pt x="61" y="130"/>
                  <a:pt x="61" y="130"/>
                  <a:pt x="61" y="130"/>
                </a:cubicBezTo>
                <a:cubicBezTo>
                  <a:pt x="68" y="130"/>
                  <a:pt x="68" y="130"/>
                  <a:pt x="68" y="130"/>
                </a:cubicBezTo>
                <a:lnTo>
                  <a:pt x="68" y="128"/>
                </a:lnTo>
                <a:close/>
                <a:moveTo>
                  <a:pt x="75" y="59"/>
                </a:moveTo>
                <a:cubicBezTo>
                  <a:pt x="67" y="59"/>
                  <a:pt x="67" y="59"/>
                  <a:pt x="67" y="59"/>
                </a:cubicBezTo>
                <a:cubicBezTo>
                  <a:pt x="67" y="61"/>
                  <a:pt x="67" y="61"/>
                  <a:pt x="67" y="61"/>
                </a:cubicBezTo>
                <a:cubicBezTo>
                  <a:pt x="75" y="61"/>
                  <a:pt x="75" y="61"/>
                  <a:pt x="75" y="61"/>
                </a:cubicBezTo>
                <a:lnTo>
                  <a:pt x="75" y="59"/>
                </a:lnTo>
                <a:close/>
                <a:moveTo>
                  <a:pt x="101" y="76"/>
                </a:moveTo>
                <a:cubicBezTo>
                  <a:pt x="103" y="76"/>
                  <a:pt x="103" y="76"/>
                  <a:pt x="103" y="76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76"/>
                </a:lnTo>
                <a:close/>
                <a:moveTo>
                  <a:pt x="88" y="59"/>
                </a:moveTo>
                <a:cubicBezTo>
                  <a:pt x="88" y="61"/>
                  <a:pt x="88" y="61"/>
                  <a:pt x="88" y="61"/>
                </a:cubicBezTo>
                <a:cubicBezTo>
                  <a:pt x="95" y="61"/>
                  <a:pt x="95" y="61"/>
                  <a:pt x="95" y="61"/>
                </a:cubicBezTo>
                <a:cubicBezTo>
                  <a:pt x="95" y="59"/>
                  <a:pt x="95" y="59"/>
                  <a:pt x="95" y="59"/>
                </a:cubicBezTo>
                <a:lnTo>
                  <a:pt x="88" y="59"/>
                </a:lnTo>
                <a:close/>
                <a:moveTo>
                  <a:pt x="103" y="65"/>
                </a:moveTo>
                <a:cubicBezTo>
                  <a:pt x="103" y="62"/>
                  <a:pt x="101" y="60"/>
                  <a:pt x="98" y="59"/>
                </a:cubicBezTo>
                <a:cubicBezTo>
                  <a:pt x="98" y="61"/>
                  <a:pt x="98" y="61"/>
                  <a:pt x="98" y="61"/>
                </a:cubicBezTo>
                <a:cubicBezTo>
                  <a:pt x="100" y="62"/>
                  <a:pt x="101" y="63"/>
                  <a:pt x="101" y="65"/>
                </a:cubicBezTo>
                <a:cubicBezTo>
                  <a:pt x="101" y="65"/>
                  <a:pt x="101" y="65"/>
                  <a:pt x="101" y="65"/>
                </a:cubicBezTo>
                <a:cubicBezTo>
                  <a:pt x="103" y="65"/>
                  <a:pt x="103" y="65"/>
                  <a:pt x="103" y="65"/>
                </a:cubicBezTo>
                <a:close/>
                <a:moveTo>
                  <a:pt x="23" y="61"/>
                </a:moveTo>
                <a:cubicBezTo>
                  <a:pt x="23" y="59"/>
                  <a:pt x="23" y="59"/>
                  <a:pt x="23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59"/>
                  <a:pt x="16" y="59"/>
                  <a:pt x="15" y="59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1"/>
                  <a:pt x="17" y="61"/>
                  <a:pt x="18" y="61"/>
                </a:cubicBezTo>
                <a:lnTo>
                  <a:pt x="23" y="61"/>
                </a:lnTo>
                <a:close/>
                <a:moveTo>
                  <a:pt x="33" y="59"/>
                </a:moveTo>
                <a:cubicBezTo>
                  <a:pt x="26" y="59"/>
                  <a:pt x="26" y="59"/>
                  <a:pt x="26" y="59"/>
                </a:cubicBezTo>
                <a:cubicBezTo>
                  <a:pt x="26" y="61"/>
                  <a:pt x="26" y="61"/>
                  <a:pt x="26" y="61"/>
                </a:cubicBezTo>
                <a:cubicBezTo>
                  <a:pt x="33" y="61"/>
                  <a:pt x="33" y="61"/>
                  <a:pt x="33" y="61"/>
                </a:cubicBezTo>
                <a:lnTo>
                  <a:pt x="33" y="59"/>
                </a:lnTo>
                <a:close/>
                <a:moveTo>
                  <a:pt x="27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7" y="130"/>
                  <a:pt x="27" y="130"/>
                  <a:pt x="27" y="130"/>
                </a:cubicBezTo>
                <a:lnTo>
                  <a:pt x="27" y="128"/>
                </a:lnTo>
                <a:close/>
                <a:moveTo>
                  <a:pt x="37" y="128"/>
                </a:moveTo>
                <a:cubicBezTo>
                  <a:pt x="30" y="128"/>
                  <a:pt x="30" y="128"/>
                  <a:pt x="30" y="128"/>
                </a:cubicBezTo>
                <a:cubicBezTo>
                  <a:pt x="30" y="130"/>
                  <a:pt x="30" y="130"/>
                  <a:pt x="30" y="130"/>
                </a:cubicBezTo>
                <a:cubicBezTo>
                  <a:pt x="37" y="130"/>
                  <a:pt x="37" y="130"/>
                  <a:pt x="37" y="130"/>
                </a:cubicBezTo>
                <a:lnTo>
                  <a:pt x="37" y="128"/>
                </a:lnTo>
                <a:close/>
                <a:moveTo>
                  <a:pt x="44" y="59"/>
                </a:moveTo>
                <a:cubicBezTo>
                  <a:pt x="36" y="59"/>
                  <a:pt x="36" y="59"/>
                  <a:pt x="36" y="59"/>
                </a:cubicBezTo>
                <a:cubicBezTo>
                  <a:pt x="36" y="61"/>
                  <a:pt x="36" y="61"/>
                  <a:pt x="36" y="61"/>
                </a:cubicBezTo>
                <a:cubicBezTo>
                  <a:pt x="44" y="61"/>
                  <a:pt x="44" y="61"/>
                  <a:pt x="44" y="61"/>
                </a:cubicBezTo>
                <a:lnTo>
                  <a:pt x="44" y="59"/>
                </a:lnTo>
                <a:close/>
                <a:moveTo>
                  <a:pt x="54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54" y="61"/>
                  <a:pt x="54" y="61"/>
                  <a:pt x="54" y="61"/>
                </a:cubicBezTo>
                <a:lnTo>
                  <a:pt x="54" y="59"/>
                </a:lnTo>
                <a:close/>
                <a:moveTo>
                  <a:pt x="47" y="128"/>
                </a:moveTo>
                <a:cubicBezTo>
                  <a:pt x="40" y="128"/>
                  <a:pt x="40" y="128"/>
                  <a:pt x="40" y="128"/>
                </a:cubicBezTo>
                <a:cubicBezTo>
                  <a:pt x="40" y="130"/>
                  <a:pt x="40" y="130"/>
                  <a:pt x="40" y="130"/>
                </a:cubicBezTo>
                <a:cubicBezTo>
                  <a:pt x="47" y="130"/>
                  <a:pt x="47" y="130"/>
                  <a:pt x="47" y="130"/>
                </a:cubicBezTo>
                <a:lnTo>
                  <a:pt x="47" y="128"/>
                </a:lnTo>
                <a:close/>
                <a:moveTo>
                  <a:pt x="58" y="128"/>
                </a:moveTo>
                <a:cubicBezTo>
                  <a:pt x="51" y="128"/>
                  <a:pt x="51" y="128"/>
                  <a:pt x="51" y="128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58" y="130"/>
                  <a:pt x="58" y="130"/>
                  <a:pt x="58" y="130"/>
                </a:cubicBezTo>
                <a:lnTo>
                  <a:pt x="58" y="128"/>
                </a:lnTo>
                <a:close/>
                <a:moveTo>
                  <a:pt x="84" y="88"/>
                </a:moveTo>
                <a:cubicBezTo>
                  <a:pt x="81" y="88"/>
                  <a:pt x="78" y="91"/>
                  <a:pt x="78" y="94"/>
                </a:cubicBezTo>
                <a:cubicBezTo>
                  <a:pt x="78" y="98"/>
                  <a:pt x="81" y="100"/>
                  <a:pt x="84" y="100"/>
                </a:cubicBezTo>
                <a:cubicBezTo>
                  <a:pt x="88" y="100"/>
                  <a:pt x="91" y="98"/>
                  <a:pt x="91" y="94"/>
                </a:cubicBezTo>
                <a:cubicBezTo>
                  <a:pt x="91" y="91"/>
                  <a:pt x="88" y="88"/>
                  <a:pt x="84" y="88"/>
                </a:cubicBezTo>
                <a:close/>
              </a:path>
            </a:pathLst>
          </a:custGeom>
          <a:solidFill>
            <a:srgbClr val="B36E1F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570435" y="3950085"/>
            <a:ext cx="373856" cy="341709"/>
          </a:xfrm>
          <a:custGeom>
            <a:avLst/>
            <a:gdLst>
              <a:gd name="T0" fmla="*/ 2147483647 w 364"/>
              <a:gd name="T1" fmla="*/ 2147483647 h 333"/>
              <a:gd name="T2" fmla="*/ 2147483647 w 364"/>
              <a:gd name="T3" fmla="*/ 2147483647 h 333"/>
              <a:gd name="T4" fmla="*/ 2147483647 w 364"/>
              <a:gd name="T5" fmla="*/ 2147483647 h 333"/>
              <a:gd name="T6" fmla="*/ 2147483647 w 364"/>
              <a:gd name="T7" fmla="*/ 2147483647 h 333"/>
              <a:gd name="T8" fmla="*/ 2147483647 w 364"/>
              <a:gd name="T9" fmla="*/ 0 h 333"/>
              <a:gd name="T10" fmla="*/ 2147483647 w 364"/>
              <a:gd name="T11" fmla="*/ 2147483647 h 333"/>
              <a:gd name="T12" fmla="*/ 2147483647 w 364"/>
              <a:gd name="T13" fmla="*/ 2147483647 h 333"/>
              <a:gd name="T14" fmla="*/ 0 w 364"/>
              <a:gd name="T15" fmla="*/ 2147483647 h 333"/>
              <a:gd name="T16" fmla="*/ 2147483647 w 364"/>
              <a:gd name="T17" fmla="*/ 2147483647 h 333"/>
              <a:gd name="T18" fmla="*/ 2147483647 w 364"/>
              <a:gd name="T19" fmla="*/ 2147483647 h 333"/>
              <a:gd name="T20" fmla="*/ 2147483647 w 364"/>
              <a:gd name="T21" fmla="*/ 2147483647 h 333"/>
              <a:gd name="T22" fmla="*/ 2147483647 w 364"/>
              <a:gd name="T23" fmla="*/ 2147483647 h 333"/>
              <a:gd name="T24" fmla="*/ 2147483647 w 364"/>
              <a:gd name="T25" fmla="*/ 2147483647 h 333"/>
              <a:gd name="T26" fmla="*/ 2147483647 w 364"/>
              <a:gd name="T27" fmla="*/ 2147483647 h 333"/>
              <a:gd name="T28" fmla="*/ 2147483647 w 364"/>
              <a:gd name="T29" fmla="*/ 2147483647 h 333"/>
              <a:gd name="T30" fmla="*/ 2147483647 w 364"/>
              <a:gd name="T31" fmla="*/ 2147483647 h 333"/>
              <a:gd name="T32" fmla="*/ 2147483647 w 364"/>
              <a:gd name="T33" fmla="*/ 2147483647 h 333"/>
              <a:gd name="T34" fmla="*/ 2147483647 w 364"/>
              <a:gd name="T35" fmla="*/ 2147483647 h 333"/>
              <a:gd name="T36" fmla="*/ 2147483647 w 364"/>
              <a:gd name="T37" fmla="*/ 2147483647 h 333"/>
              <a:gd name="T38" fmla="*/ 2147483647 w 364"/>
              <a:gd name="T39" fmla="*/ 2147483647 h 333"/>
              <a:gd name="T40" fmla="*/ 2147483647 w 364"/>
              <a:gd name="T41" fmla="*/ 2147483647 h 333"/>
              <a:gd name="T42" fmla="*/ 2147483647 w 364"/>
              <a:gd name="T43" fmla="*/ 2147483647 h 333"/>
              <a:gd name="T44" fmla="*/ 2147483647 w 364"/>
              <a:gd name="T45" fmla="*/ 2147483647 h 333"/>
              <a:gd name="T46" fmla="*/ 2147483647 w 364"/>
              <a:gd name="T47" fmla="*/ 2147483647 h 333"/>
              <a:gd name="T48" fmla="*/ 2147483647 w 364"/>
              <a:gd name="T49" fmla="*/ 2147483647 h 333"/>
              <a:gd name="T50" fmla="*/ 2147483647 w 364"/>
              <a:gd name="T51" fmla="*/ 2147483647 h 333"/>
              <a:gd name="T52" fmla="*/ 2147483647 w 364"/>
              <a:gd name="T53" fmla="*/ 2147483647 h 333"/>
              <a:gd name="T54" fmla="*/ 2147483647 w 364"/>
              <a:gd name="T55" fmla="*/ 2147483647 h 333"/>
              <a:gd name="T56" fmla="*/ 2147483647 w 364"/>
              <a:gd name="T57" fmla="*/ 2147483647 h 333"/>
              <a:gd name="T58" fmla="*/ 2147483647 w 364"/>
              <a:gd name="T59" fmla="*/ 2147483647 h 333"/>
              <a:gd name="T60" fmla="*/ 2147483647 w 364"/>
              <a:gd name="T61" fmla="*/ 2147483647 h 333"/>
              <a:gd name="T62" fmla="*/ 2147483647 w 364"/>
              <a:gd name="T63" fmla="*/ 2147483647 h 333"/>
              <a:gd name="T64" fmla="*/ 2147483647 w 364"/>
              <a:gd name="T65" fmla="*/ 2147483647 h 333"/>
              <a:gd name="T66" fmla="*/ 2147483647 w 364"/>
              <a:gd name="T67" fmla="*/ 2147483647 h 333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364" h="333">
                <a:moveTo>
                  <a:pt x="359" y="119"/>
                </a:moveTo>
                <a:cubicBezTo>
                  <a:pt x="355" y="114"/>
                  <a:pt x="349" y="111"/>
                  <a:pt x="343" y="111"/>
                </a:cubicBezTo>
                <a:cubicBezTo>
                  <a:pt x="323" y="111"/>
                  <a:pt x="323" y="111"/>
                  <a:pt x="323" y="111"/>
                </a:cubicBezTo>
                <a:cubicBezTo>
                  <a:pt x="323" y="100"/>
                  <a:pt x="314" y="91"/>
                  <a:pt x="303" y="91"/>
                </a:cubicBezTo>
                <a:cubicBezTo>
                  <a:pt x="283" y="91"/>
                  <a:pt x="283" y="91"/>
                  <a:pt x="283" y="91"/>
                </a:cubicBezTo>
                <a:cubicBezTo>
                  <a:pt x="283" y="71"/>
                  <a:pt x="283" y="71"/>
                  <a:pt x="283" y="71"/>
                </a:cubicBezTo>
                <a:cubicBezTo>
                  <a:pt x="283" y="60"/>
                  <a:pt x="274" y="51"/>
                  <a:pt x="263" y="51"/>
                </a:cubicBezTo>
                <a:cubicBezTo>
                  <a:pt x="252" y="51"/>
                  <a:pt x="252" y="51"/>
                  <a:pt x="252" y="51"/>
                </a:cubicBezTo>
                <a:cubicBezTo>
                  <a:pt x="252" y="10"/>
                  <a:pt x="252" y="10"/>
                  <a:pt x="252" y="10"/>
                </a:cubicBezTo>
                <a:cubicBezTo>
                  <a:pt x="252" y="5"/>
                  <a:pt x="248" y="0"/>
                  <a:pt x="242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35" y="0"/>
                  <a:pt x="30" y="5"/>
                  <a:pt x="30" y="10"/>
                </a:cubicBezTo>
                <a:cubicBezTo>
                  <a:pt x="30" y="51"/>
                  <a:pt x="30" y="51"/>
                  <a:pt x="30" y="51"/>
                </a:cubicBezTo>
                <a:cubicBezTo>
                  <a:pt x="20" y="51"/>
                  <a:pt x="20" y="51"/>
                  <a:pt x="20" y="51"/>
                </a:cubicBezTo>
                <a:cubicBezTo>
                  <a:pt x="9" y="51"/>
                  <a:pt x="0" y="60"/>
                  <a:pt x="0" y="71"/>
                </a:cubicBezTo>
                <a:cubicBezTo>
                  <a:pt x="0" y="313"/>
                  <a:pt x="0" y="313"/>
                  <a:pt x="0" y="313"/>
                </a:cubicBezTo>
                <a:cubicBezTo>
                  <a:pt x="0" y="324"/>
                  <a:pt x="9" y="333"/>
                  <a:pt x="20" y="333"/>
                </a:cubicBezTo>
                <a:cubicBezTo>
                  <a:pt x="61" y="333"/>
                  <a:pt x="61" y="333"/>
                  <a:pt x="61" y="333"/>
                </a:cubicBezTo>
                <a:cubicBezTo>
                  <a:pt x="156" y="333"/>
                  <a:pt x="156" y="333"/>
                  <a:pt x="156" y="333"/>
                </a:cubicBezTo>
                <a:cubicBezTo>
                  <a:pt x="156" y="247"/>
                  <a:pt x="156" y="247"/>
                  <a:pt x="156" y="247"/>
                </a:cubicBezTo>
                <a:cubicBezTo>
                  <a:pt x="131" y="247"/>
                  <a:pt x="131" y="247"/>
                  <a:pt x="131" y="247"/>
                </a:cubicBezTo>
                <a:cubicBezTo>
                  <a:pt x="127" y="247"/>
                  <a:pt x="123" y="245"/>
                  <a:pt x="121" y="241"/>
                </a:cubicBezTo>
                <a:cubicBezTo>
                  <a:pt x="120" y="237"/>
                  <a:pt x="121" y="233"/>
                  <a:pt x="124" y="230"/>
                </a:cubicBezTo>
                <a:cubicBezTo>
                  <a:pt x="194" y="159"/>
                  <a:pt x="194" y="159"/>
                  <a:pt x="194" y="159"/>
                </a:cubicBezTo>
                <a:cubicBezTo>
                  <a:pt x="198" y="155"/>
                  <a:pt x="205" y="155"/>
                  <a:pt x="208" y="159"/>
                </a:cubicBezTo>
                <a:cubicBezTo>
                  <a:pt x="279" y="230"/>
                  <a:pt x="279" y="230"/>
                  <a:pt x="279" y="230"/>
                </a:cubicBezTo>
                <a:cubicBezTo>
                  <a:pt x="282" y="233"/>
                  <a:pt x="283" y="237"/>
                  <a:pt x="281" y="241"/>
                </a:cubicBezTo>
                <a:cubicBezTo>
                  <a:pt x="280" y="245"/>
                  <a:pt x="276" y="247"/>
                  <a:pt x="272" y="247"/>
                </a:cubicBezTo>
                <a:cubicBezTo>
                  <a:pt x="247" y="247"/>
                  <a:pt x="247" y="247"/>
                  <a:pt x="247" y="247"/>
                </a:cubicBezTo>
                <a:cubicBezTo>
                  <a:pt x="247" y="333"/>
                  <a:pt x="247" y="333"/>
                  <a:pt x="247" y="333"/>
                </a:cubicBezTo>
                <a:cubicBezTo>
                  <a:pt x="263" y="333"/>
                  <a:pt x="263" y="333"/>
                  <a:pt x="263" y="333"/>
                </a:cubicBezTo>
                <a:cubicBezTo>
                  <a:pt x="303" y="333"/>
                  <a:pt x="303" y="333"/>
                  <a:pt x="303" y="333"/>
                </a:cubicBezTo>
                <a:cubicBezTo>
                  <a:pt x="312" y="333"/>
                  <a:pt x="321" y="327"/>
                  <a:pt x="323" y="318"/>
                </a:cubicBezTo>
                <a:cubicBezTo>
                  <a:pt x="363" y="136"/>
                  <a:pt x="363" y="136"/>
                  <a:pt x="363" y="136"/>
                </a:cubicBezTo>
                <a:cubicBezTo>
                  <a:pt x="364" y="130"/>
                  <a:pt x="363" y="124"/>
                  <a:pt x="359" y="119"/>
                </a:cubicBezTo>
                <a:close/>
                <a:moveTo>
                  <a:pt x="30" y="313"/>
                </a:moveTo>
                <a:cubicBezTo>
                  <a:pt x="20" y="313"/>
                  <a:pt x="20" y="313"/>
                  <a:pt x="20" y="313"/>
                </a:cubicBezTo>
                <a:cubicBezTo>
                  <a:pt x="20" y="71"/>
                  <a:pt x="20" y="71"/>
                  <a:pt x="20" y="71"/>
                </a:cubicBezTo>
                <a:cubicBezTo>
                  <a:pt x="30" y="71"/>
                  <a:pt x="30" y="71"/>
                  <a:pt x="30" y="71"/>
                </a:cubicBezTo>
                <a:lnTo>
                  <a:pt x="30" y="313"/>
                </a:lnTo>
                <a:close/>
                <a:moveTo>
                  <a:pt x="242" y="91"/>
                </a:moveTo>
                <a:cubicBezTo>
                  <a:pt x="231" y="91"/>
                  <a:pt x="222" y="100"/>
                  <a:pt x="222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92" y="111"/>
                  <a:pt x="83" y="118"/>
                  <a:pt x="81" y="127"/>
                </a:cubicBezTo>
                <a:cubicBezTo>
                  <a:pt x="81" y="127"/>
                  <a:pt x="41" y="312"/>
                  <a:pt x="41" y="313"/>
                </a:cubicBezTo>
                <a:cubicBezTo>
                  <a:pt x="41" y="313"/>
                  <a:pt x="41" y="313"/>
                  <a:pt x="41" y="313"/>
                </a:cubicBezTo>
                <a:cubicBezTo>
                  <a:pt x="41" y="10"/>
                  <a:pt x="41" y="10"/>
                  <a:pt x="41" y="10"/>
                </a:cubicBezTo>
                <a:cubicBezTo>
                  <a:pt x="242" y="10"/>
                  <a:pt x="242" y="10"/>
                  <a:pt x="242" y="10"/>
                </a:cubicBezTo>
                <a:lnTo>
                  <a:pt x="242" y="91"/>
                </a:lnTo>
                <a:close/>
                <a:moveTo>
                  <a:pt x="263" y="91"/>
                </a:moveTo>
                <a:cubicBezTo>
                  <a:pt x="252" y="91"/>
                  <a:pt x="252" y="91"/>
                  <a:pt x="252" y="91"/>
                </a:cubicBezTo>
                <a:cubicBezTo>
                  <a:pt x="252" y="71"/>
                  <a:pt x="252" y="71"/>
                  <a:pt x="252" y="71"/>
                </a:cubicBezTo>
                <a:cubicBezTo>
                  <a:pt x="263" y="71"/>
                  <a:pt x="263" y="71"/>
                  <a:pt x="263" y="71"/>
                </a:cubicBezTo>
                <a:lnTo>
                  <a:pt x="263" y="91"/>
                </a:lnTo>
                <a:close/>
                <a:moveTo>
                  <a:pt x="70" y="86"/>
                </a:moveTo>
                <a:cubicBezTo>
                  <a:pt x="70" y="81"/>
                  <a:pt x="75" y="76"/>
                  <a:pt x="80" y="76"/>
                </a:cubicBezTo>
                <a:cubicBezTo>
                  <a:pt x="201" y="76"/>
                  <a:pt x="201" y="76"/>
                  <a:pt x="201" y="76"/>
                </a:cubicBezTo>
                <a:cubicBezTo>
                  <a:pt x="206" y="76"/>
                  <a:pt x="211" y="81"/>
                  <a:pt x="211" y="86"/>
                </a:cubicBezTo>
                <a:cubicBezTo>
                  <a:pt x="211" y="92"/>
                  <a:pt x="206" y="96"/>
                  <a:pt x="201" y="96"/>
                </a:cubicBezTo>
                <a:cubicBezTo>
                  <a:pt x="80" y="96"/>
                  <a:pt x="80" y="96"/>
                  <a:pt x="80" y="96"/>
                </a:cubicBezTo>
                <a:cubicBezTo>
                  <a:pt x="75" y="96"/>
                  <a:pt x="70" y="92"/>
                  <a:pt x="70" y="86"/>
                </a:cubicBezTo>
                <a:close/>
                <a:moveTo>
                  <a:pt x="70" y="45"/>
                </a:moveTo>
                <a:cubicBezTo>
                  <a:pt x="70" y="40"/>
                  <a:pt x="75" y="35"/>
                  <a:pt x="80" y="35"/>
                </a:cubicBezTo>
                <a:cubicBezTo>
                  <a:pt x="201" y="35"/>
                  <a:pt x="201" y="35"/>
                  <a:pt x="201" y="35"/>
                </a:cubicBezTo>
                <a:cubicBezTo>
                  <a:pt x="206" y="35"/>
                  <a:pt x="211" y="40"/>
                  <a:pt x="211" y="45"/>
                </a:cubicBezTo>
                <a:cubicBezTo>
                  <a:pt x="211" y="51"/>
                  <a:pt x="206" y="55"/>
                  <a:pt x="201" y="55"/>
                </a:cubicBezTo>
                <a:cubicBezTo>
                  <a:pt x="80" y="55"/>
                  <a:pt x="80" y="55"/>
                  <a:pt x="80" y="55"/>
                </a:cubicBezTo>
                <a:cubicBezTo>
                  <a:pt x="75" y="55"/>
                  <a:pt x="70" y="51"/>
                  <a:pt x="70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1" name="Freeform 21"/>
          <p:cNvSpPr>
            <a:spLocks noEditPoints="1"/>
          </p:cNvSpPr>
          <p:nvPr/>
        </p:nvSpPr>
        <p:spPr bwMode="auto">
          <a:xfrm>
            <a:off x="3483769" y="3950085"/>
            <a:ext cx="375047" cy="341709"/>
          </a:xfrm>
          <a:custGeom>
            <a:avLst/>
            <a:gdLst>
              <a:gd name="T0" fmla="*/ 2147483647 w 365"/>
              <a:gd name="T1" fmla="*/ 2147483647 h 333"/>
              <a:gd name="T2" fmla="*/ 2147483647 w 365"/>
              <a:gd name="T3" fmla="*/ 2147483647 h 333"/>
              <a:gd name="T4" fmla="*/ 2147483647 w 365"/>
              <a:gd name="T5" fmla="*/ 2147483647 h 333"/>
              <a:gd name="T6" fmla="*/ 2147483647 w 365"/>
              <a:gd name="T7" fmla="*/ 2147483647 h 333"/>
              <a:gd name="T8" fmla="*/ 2147483647 w 365"/>
              <a:gd name="T9" fmla="*/ 0 h 333"/>
              <a:gd name="T10" fmla="*/ 2147483647 w 365"/>
              <a:gd name="T11" fmla="*/ 2147483647 h 333"/>
              <a:gd name="T12" fmla="*/ 2147483647 w 365"/>
              <a:gd name="T13" fmla="*/ 2147483647 h 333"/>
              <a:gd name="T14" fmla="*/ 0 w 365"/>
              <a:gd name="T15" fmla="*/ 2147483647 h 333"/>
              <a:gd name="T16" fmla="*/ 2147483647 w 365"/>
              <a:gd name="T17" fmla="*/ 2147483647 h 333"/>
              <a:gd name="T18" fmla="*/ 2147483647 w 365"/>
              <a:gd name="T19" fmla="*/ 2147483647 h 333"/>
              <a:gd name="T20" fmla="*/ 2147483647 w 365"/>
              <a:gd name="T21" fmla="*/ 2147483647 h 333"/>
              <a:gd name="T22" fmla="*/ 2147483647 w 365"/>
              <a:gd name="T23" fmla="*/ 2147483647 h 333"/>
              <a:gd name="T24" fmla="*/ 2147483647 w 365"/>
              <a:gd name="T25" fmla="*/ 2147483647 h 333"/>
              <a:gd name="T26" fmla="*/ 2147483647 w 365"/>
              <a:gd name="T27" fmla="*/ 2147483647 h 333"/>
              <a:gd name="T28" fmla="*/ 2147483647 w 365"/>
              <a:gd name="T29" fmla="*/ 2147483647 h 333"/>
              <a:gd name="T30" fmla="*/ 2147483647 w 365"/>
              <a:gd name="T31" fmla="*/ 2147483647 h 333"/>
              <a:gd name="T32" fmla="*/ 2147483647 w 365"/>
              <a:gd name="T33" fmla="*/ 2147483647 h 333"/>
              <a:gd name="T34" fmla="*/ 2147483647 w 365"/>
              <a:gd name="T35" fmla="*/ 2147483647 h 333"/>
              <a:gd name="T36" fmla="*/ 2147483647 w 365"/>
              <a:gd name="T37" fmla="*/ 2147483647 h 333"/>
              <a:gd name="T38" fmla="*/ 2147483647 w 365"/>
              <a:gd name="T39" fmla="*/ 2147483647 h 333"/>
              <a:gd name="T40" fmla="*/ 2147483647 w 365"/>
              <a:gd name="T41" fmla="*/ 2147483647 h 333"/>
              <a:gd name="T42" fmla="*/ 2147483647 w 365"/>
              <a:gd name="T43" fmla="*/ 2147483647 h 333"/>
              <a:gd name="T44" fmla="*/ 2147483647 w 365"/>
              <a:gd name="T45" fmla="*/ 2147483647 h 333"/>
              <a:gd name="T46" fmla="*/ 2147483647 w 365"/>
              <a:gd name="T47" fmla="*/ 2147483647 h 333"/>
              <a:gd name="T48" fmla="*/ 2147483647 w 365"/>
              <a:gd name="T49" fmla="*/ 2147483647 h 333"/>
              <a:gd name="T50" fmla="*/ 2147483647 w 365"/>
              <a:gd name="T51" fmla="*/ 2147483647 h 333"/>
              <a:gd name="T52" fmla="*/ 2147483647 w 365"/>
              <a:gd name="T53" fmla="*/ 2147483647 h 333"/>
              <a:gd name="T54" fmla="*/ 2147483647 w 365"/>
              <a:gd name="T55" fmla="*/ 2147483647 h 333"/>
              <a:gd name="T56" fmla="*/ 2147483647 w 365"/>
              <a:gd name="T57" fmla="*/ 2147483647 h 333"/>
              <a:gd name="T58" fmla="*/ 2147483647 w 365"/>
              <a:gd name="T59" fmla="*/ 2147483647 h 333"/>
              <a:gd name="T60" fmla="*/ 2147483647 w 365"/>
              <a:gd name="T61" fmla="*/ 2147483647 h 333"/>
              <a:gd name="T62" fmla="*/ 2147483647 w 365"/>
              <a:gd name="T63" fmla="*/ 2147483647 h 333"/>
              <a:gd name="T64" fmla="*/ 2147483647 w 365"/>
              <a:gd name="T65" fmla="*/ 2147483647 h 333"/>
              <a:gd name="T66" fmla="*/ 2147483647 w 365"/>
              <a:gd name="T67" fmla="*/ 2147483647 h 333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365" h="333">
                <a:moveTo>
                  <a:pt x="359" y="119"/>
                </a:moveTo>
                <a:cubicBezTo>
                  <a:pt x="355" y="114"/>
                  <a:pt x="350" y="111"/>
                  <a:pt x="343" y="111"/>
                </a:cubicBezTo>
                <a:cubicBezTo>
                  <a:pt x="323" y="111"/>
                  <a:pt x="323" y="111"/>
                  <a:pt x="323" y="111"/>
                </a:cubicBezTo>
                <a:cubicBezTo>
                  <a:pt x="323" y="100"/>
                  <a:pt x="314" y="91"/>
                  <a:pt x="303" y="91"/>
                </a:cubicBezTo>
                <a:cubicBezTo>
                  <a:pt x="283" y="91"/>
                  <a:pt x="283" y="91"/>
                  <a:pt x="283" y="91"/>
                </a:cubicBezTo>
                <a:cubicBezTo>
                  <a:pt x="283" y="71"/>
                  <a:pt x="283" y="71"/>
                  <a:pt x="283" y="71"/>
                </a:cubicBezTo>
                <a:cubicBezTo>
                  <a:pt x="283" y="60"/>
                  <a:pt x="274" y="51"/>
                  <a:pt x="263" y="51"/>
                </a:cubicBezTo>
                <a:cubicBezTo>
                  <a:pt x="253" y="51"/>
                  <a:pt x="253" y="51"/>
                  <a:pt x="253" y="51"/>
                </a:cubicBezTo>
                <a:cubicBezTo>
                  <a:pt x="253" y="10"/>
                  <a:pt x="253" y="10"/>
                  <a:pt x="253" y="10"/>
                </a:cubicBezTo>
                <a:cubicBezTo>
                  <a:pt x="253" y="5"/>
                  <a:pt x="248" y="0"/>
                  <a:pt x="243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35" y="0"/>
                  <a:pt x="31" y="5"/>
                  <a:pt x="31" y="10"/>
                </a:cubicBezTo>
                <a:cubicBezTo>
                  <a:pt x="31" y="51"/>
                  <a:pt x="31" y="51"/>
                  <a:pt x="31" y="51"/>
                </a:cubicBezTo>
                <a:cubicBezTo>
                  <a:pt x="21" y="51"/>
                  <a:pt x="21" y="51"/>
                  <a:pt x="21" y="51"/>
                </a:cubicBezTo>
                <a:cubicBezTo>
                  <a:pt x="9" y="51"/>
                  <a:pt x="0" y="60"/>
                  <a:pt x="0" y="71"/>
                </a:cubicBezTo>
                <a:cubicBezTo>
                  <a:pt x="0" y="313"/>
                  <a:pt x="0" y="313"/>
                  <a:pt x="0" y="313"/>
                </a:cubicBezTo>
                <a:cubicBezTo>
                  <a:pt x="0" y="324"/>
                  <a:pt x="9" y="333"/>
                  <a:pt x="21" y="333"/>
                </a:cubicBezTo>
                <a:cubicBezTo>
                  <a:pt x="61" y="333"/>
                  <a:pt x="61" y="333"/>
                  <a:pt x="61" y="333"/>
                </a:cubicBezTo>
                <a:cubicBezTo>
                  <a:pt x="263" y="333"/>
                  <a:pt x="263" y="333"/>
                  <a:pt x="263" y="333"/>
                </a:cubicBezTo>
                <a:cubicBezTo>
                  <a:pt x="303" y="333"/>
                  <a:pt x="303" y="333"/>
                  <a:pt x="303" y="333"/>
                </a:cubicBezTo>
                <a:cubicBezTo>
                  <a:pt x="313" y="333"/>
                  <a:pt x="321" y="327"/>
                  <a:pt x="323" y="318"/>
                </a:cubicBezTo>
                <a:cubicBezTo>
                  <a:pt x="363" y="136"/>
                  <a:pt x="363" y="136"/>
                  <a:pt x="363" y="136"/>
                </a:cubicBezTo>
                <a:cubicBezTo>
                  <a:pt x="365" y="130"/>
                  <a:pt x="363" y="124"/>
                  <a:pt x="359" y="119"/>
                </a:cubicBezTo>
                <a:close/>
                <a:moveTo>
                  <a:pt x="31" y="313"/>
                </a:moveTo>
                <a:cubicBezTo>
                  <a:pt x="21" y="313"/>
                  <a:pt x="21" y="313"/>
                  <a:pt x="21" y="313"/>
                </a:cubicBezTo>
                <a:cubicBezTo>
                  <a:pt x="21" y="71"/>
                  <a:pt x="21" y="71"/>
                  <a:pt x="21" y="71"/>
                </a:cubicBezTo>
                <a:cubicBezTo>
                  <a:pt x="31" y="71"/>
                  <a:pt x="31" y="71"/>
                  <a:pt x="31" y="71"/>
                </a:cubicBezTo>
                <a:lnTo>
                  <a:pt x="31" y="313"/>
                </a:lnTo>
                <a:close/>
                <a:moveTo>
                  <a:pt x="254" y="215"/>
                </a:moveTo>
                <a:cubicBezTo>
                  <a:pt x="184" y="286"/>
                  <a:pt x="184" y="286"/>
                  <a:pt x="184" y="286"/>
                </a:cubicBezTo>
                <a:cubicBezTo>
                  <a:pt x="180" y="290"/>
                  <a:pt x="173" y="290"/>
                  <a:pt x="169" y="286"/>
                </a:cubicBezTo>
                <a:cubicBezTo>
                  <a:pt x="99" y="215"/>
                  <a:pt x="99" y="215"/>
                  <a:pt x="99" y="215"/>
                </a:cubicBezTo>
                <a:cubicBezTo>
                  <a:pt x="96" y="212"/>
                  <a:pt x="95" y="208"/>
                  <a:pt x="97" y="204"/>
                </a:cubicBezTo>
                <a:cubicBezTo>
                  <a:pt x="98" y="200"/>
                  <a:pt x="102" y="198"/>
                  <a:pt x="106" y="198"/>
                </a:cubicBezTo>
                <a:cubicBezTo>
                  <a:pt x="131" y="198"/>
                  <a:pt x="131" y="198"/>
                  <a:pt x="131" y="198"/>
                </a:cubicBezTo>
                <a:cubicBezTo>
                  <a:pt x="131" y="111"/>
                  <a:pt x="131" y="111"/>
                  <a:pt x="131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92" y="111"/>
                  <a:pt x="84" y="118"/>
                  <a:pt x="82" y="127"/>
                </a:cubicBezTo>
                <a:cubicBezTo>
                  <a:pt x="82" y="127"/>
                  <a:pt x="41" y="312"/>
                  <a:pt x="41" y="313"/>
                </a:cubicBezTo>
                <a:cubicBezTo>
                  <a:pt x="41" y="313"/>
                  <a:pt x="41" y="313"/>
                  <a:pt x="41" y="313"/>
                </a:cubicBezTo>
                <a:cubicBezTo>
                  <a:pt x="41" y="10"/>
                  <a:pt x="41" y="10"/>
                  <a:pt x="41" y="10"/>
                </a:cubicBezTo>
                <a:cubicBezTo>
                  <a:pt x="243" y="10"/>
                  <a:pt x="243" y="10"/>
                  <a:pt x="243" y="10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31" y="91"/>
                  <a:pt x="222" y="100"/>
                  <a:pt x="222" y="111"/>
                </a:cubicBezTo>
                <a:cubicBezTo>
                  <a:pt x="222" y="111"/>
                  <a:pt x="222" y="111"/>
                  <a:pt x="222" y="111"/>
                </a:cubicBezTo>
                <a:cubicBezTo>
                  <a:pt x="222" y="198"/>
                  <a:pt x="222" y="198"/>
                  <a:pt x="222" y="198"/>
                </a:cubicBezTo>
                <a:cubicBezTo>
                  <a:pt x="247" y="198"/>
                  <a:pt x="247" y="198"/>
                  <a:pt x="247" y="198"/>
                </a:cubicBezTo>
                <a:cubicBezTo>
                  <a:pt x="251" y="198"/>
                  <a:pt x="255" y="200"/>
                  <a:pt x="257" y="204"/>
                </a:cubicBezTo>
                <a:cubicBezTo>
                  <a:pt x="258" y="208"/>
                  <a:pt x="257" y="212"/>
                  <a:pt x="254" y="215"/>
                </a:cubicBezTo>
                <a:close/>
                <a:moveTo>
                  <a:pt x="263" y="91"/>
                </a:moveTo>
                <a:cubicBezTo>
                  <a:pt x="253" y="91"/>
                  <a:pt x="253" y="91"/>
                  <a:pt x="253" y="91"/>
                </a:cubicBezTo>
                <a:cubicBezTo>
                  <a:pt x="253" y="71"/>
                  <a:pt x="253" y="71"/>
                  <a:pt x="253" y="71"/>
                </a:cubicBezTo>
                <a:cubicBezTo>
                  <a:pt x="263" y="71"/>
                  <a:pt x="263" y="71"/>
                  <a:pt x="263" y="71"/>
                </a:cubicBezTo>
                <a:lnTo>
                  <a:pt x="263" y="91"/>
                </a:lnTo>
                <a:close/>
                <a:moveTo>
                  <a:pt x="70" y="45"/>
                </a:moveTo>
                <a:cubicBezTo>
                  <a:pt x="70" y="40"/>
                  <a:pt x="75" y="35"/>
                  <a:pt x="80" y="35"/>
                </a:cubicBezTo>
                <a:cubicBezTo>
                  <a:pt x="201" y="35"/>
                  <a:pt x="201" y="35"/>
                  <a:pt x="201" y="35"/>
                </a:cubicBezTo>
                <a:cubicBezTo>
                  <a:pt x="206" y="35"/>
                  <a:pt x="211" y="40"/>
                  <a:pt x="211" y="45"/>
                </a:cubicBezTo>
                <a:cubicBezTo>
                  <a:pt x="211" y="51"/>
                  <a:pt x="206" y="55"/>
                  <a:pt x="201" y="55"/>
                </a:cubicBezTo>
                <a:cubicBezTo>
                  <a:pt x="80" y="55"/>
                  <a:pt x="80" y="55"/>
                  <a:pt x="80" y="55"/>
                </a:cubicBezTo>
                <a:cubicBezTo>
                  <a:pt x="75" y="55"/>
                  <a:pt x="70" y="51"/>
                  <a:pt x="70" y="45"/>
                </a:cubicBezTo>
                <a:close/>
                <a:moveTo>
                  <a:pt x="201" y="96"/>
                </a:moveTo>
                <a:cubicBezTo>
                  <a:pt x="80" y="96"/>
                  <a:pt x="80" y="96"/>
                  <a:pt x="80" y="96"/>
                </a:cubicBezTo>
                <a:cubicBezTo>
                  <a:pt x="75" y="96"/>
                  <a:pt x="70" y="92"/>
                  <a:pt x="70" y="86"/>
                </a:cubicBezTo>
                <a:cubicBezTo>
                  <a:pt x="70" y="81"/>
                  <a:pt x="75" y="76"/>
                  <a:pt x="80" y="76"/>
                </a:cubicBezTo>
                <a:cubicBezTo>
                  <a:pt x="201" y="76"/>
                  <a:pt x="201" y="76"/>
                  <a:pt x="201" y="76"/>
                </a:cubicBezTo>
                <a:cubicBezTo>
                  <a:pt x="206" y="76"/>
                  <a:pt x="211" y="81"/>
                  <a:pt x="211" y="86"/>
                </a:cubicBezTo>
                <a:cubicBezTo>
                  <a:pt x="211" y="92"/>
                  <a:pt x="206" y="96"/>
                  <a:pt x="201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2" name="Freeform 24"/>
          <p:cNvSpPr>
            <a:spLocks noEditPoints="1"/>
          </p:cNvSpPr>
          <p:nvPr/>
        </p:nvSpPr>
        <p:spPr bwMode="auto">
          <a:xfrm>
            <a:off x="5313760" y="3950085"/>
            <a:ext cx="373856" cy="341709"/>
          </a:xfrm>
          <a:custGeom>
            <a:avLst/>
            <a:gdLst>
              <a:gd name="T0" fmla="*/ 2147483647 w 364"/>
              <a:gd name="T1" fmla="*/ 2147483647 h 333"/>
              <a:gd name="T2" fmla="*/ 2147483647 w 364"/>
              <a:gd name="T3" fmla="*/ 2147483647 h 333"/>
              <a:gd name="T4" fmla="*/ 2147483647 w 364"/>
              <a:gd name="T5" fmla="*/ 2147483647 h 333"/>
              <a:gd name="T6" fmla="*/ 2147483647 w 364"/>
              <a:gd name="T7" fmla="*/ 2147483647 h 333"/>
              <a:gd name="T8" fmla="*/ 2147483647 w 364"/>
              <a:gd name="T9" fmla="*/ 2147483647 h 333"/>
              <a:gd name="T10" fmla="*/ 2147483647 w 364"/>
              <a:gd name="T11" fmla="*/ 2147483647 h 333"/>
              <a:gd name="T12" fmla="*/ 2147483647 w 364"/>
              <a:gd name="T13" fmla="*/ 2147483647 h 333"/>
              <a:gd name="T14" fmla="*/ 2147483647 w 364"/>
              <a:gd name="T15" fmla="*/ 2147483647 h 333"/>
              <a:gd name="T16" fmla="*/ 2147483647 w 364"/>
              <a:gd name="T17" fmla="*/ 2147483647 h 333"/>
              <a:gd name="T18" fmla="*/ 2147483647 w 364"/>
              <a:gd name="T19" fmla="*/ 2147483647 h 333"/>
              <a:gd name="T20" fmla="*/ 0 w 364"/>
              <a:gd name="T21" fmla="*/ 2147483647 h 333"/>
              <a:gd name="T22" fmla="*/ 2147483647 w 364"/>
              <a:gd name="T23" fmla="*/ 2147483647 h 333"/>
              <a:gd name="T24" fmla="*/ 2147483647 w 364"/>
              <a:gd name="T25" fmla="*/ 0 h 333"/>
              <a:gd name="T26" fmla="*/ 2147483647 w 364"/>
              <a:gd name="T27" fmla="*/ 2147483647 h 333"/>
              <a:gd name="T28" fmla="*/ 2147483647 w 364"/>
              <a:gd name="T29" fmla="*/ 2147483647 h 333"/>
              <a:gd name="T30" fmla="*/ 2147483647 w 364"/>
              <a:gd name="T31" fmla="*/ 2147483647 h 333"/>
              <a:gd name="T32" fmla="*/ 2147483647 w 364"/>
              <a:gd name="T33" fmla="*/ 2147483647 h 333"/>
              <a:gd name="T34" fmla="*/ 2147483647 w 364"/>
              <a:gd name="T35" fmla="*/ 2147483647 h 333"/>
              <a:gd name="T36" fmla="*/ 2147483647 w 364"/>
              <a:gd name="T37" fmla="*/ 2147483647 h 333"/>
              <a:gd name="T38" fmla="*/ 2147483647 w 364"/>
              <a:gd name="T39" fmla="*/ 2147483647 h 333"/>
              <a:gd name="T40" fmla="*/ 2147483647 w 364"/>
              <a:gd name="T41" fmla="*/ 2147483647 h 333"/>
              <a:gd name="T42" fmla="*/ 2147483647 w 364"/>
              <a:gd name="T43" fmla="*/ 2147483647 h 333"/>
              <a:gd name="T44" fmla="*/ 2147483647 w 364"/>
              <a:gd name="T45" fmla="*/ 2147483647 h 333"/>
              <a:gd name="T46" fmla="*/ 2147483647 w 364"/>
              <a:gd name="T47" fmla="*/ 2147483647 h 333"/>
              <a:gd name="T48" fmla="*/ 2147483647 w 364"/>
              <a:gd name="T49" fmla="*/ 2147483647 h 333"/>
              <a:gd name="T50" fmla="*/ 2147483647 w 364"/>
              <a:gd name="T51" fmla="*/ 2147483647 h 333"/>
              <a:gd name="T52" fmla="*/ 2147483647 w 364"/>
              <a:gd name="T53" fmla="*/ 2147483647 h 333"/>
              <a:gd name="T54" fmla="*/ 2147483647 w 364"/>
              <a:gd name="T55" fmla="*/ 2147483647 h 333"/>
              <a:gd name="T56" fmla="*/ 2147483647 w 364"/>
              <a:gd name="T57" fmla="*/ 2147483647 h 333"/>
              <a:gd name="T58" fmla="*/ 2147483647 w 364"/>
              <a:gd name="T59" fmla="*/ 2147483647 h 333"/>
              <a:gd name="T60" fmla="*/ 2147483647 w 364"/>
              <a:gd name="T61" fmla="*/ 2147483647 h 333"/>
              <a:gd name="T62" fmla="*/ 2147483647 w 364"/>
              <a:gd name="T63" fmla="*/ 2147483647 h 333"/>
              <a:gd name="T64" fmla="*/ 2147483647 w 364"/>
              <a:gd name="T65" fmla="*/ 2147483647 h 333"/>
              <a:gd name="T66" fmla="*/ 2147483647 w 364"/>
              <a:gd name="T67" fmla="*/ 2147483647 h 333"/>
              <a:gd name="T68" fmla="*/ 2147483647 w 364"/>
              <a:gd name="T69" fmla="*/ 2147483647 h 333"/>
              <a:gd name="T70" fmla="*/ 2147483647 w 364"/>
              <a:gd name="T71" fmla="*/ 2147483647 h 333"/>
              <a:gd name="T72" fmla="*/ 2147483647 w 364"/>
              <a:gd name="T73" fmla="*/ 2147483647 h 333"/>
              <a:gd name="T74" fmla="*/ 2147483647 w 364"/>
              <a:gd name="T75" fmla="*/ 2147483647 h 333"/>
              <a:gd name="T76" fmla="*/ 2147483647 w 364"/>
              <a:gd name="T77" fmla="*/ 2147483647 h 333"/>
              <a:gd name="T78" fmla="*/ 2147483647 w 364"/>
              <a:gd name="T79" fmla="*/ 2147483647 h 3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64" h="333">
                <a:moveTo>
                  <a:pt x="210" y="45"/>
                </a:moveTo>
                <a:cubicBezTo>
                  <a:pt x="210" y="51"/>
                  <a:pt x="206" y="55"/>
                  <a:pt x="200" y="55"/>
                </a:cubicBezTo>
                <a:cubicBezTo>
                  <a:pt x="80" y="55"/>
                  <a:pt x="80" y="55"/>
                  <a:pt x="80" y="55"/>
                </a:cubicBezTo>
                <a:cubicBezTo>
                  <a:pt x="74" y="55"/>
                  <a:pt x="69" y="51"/>
                  <a:pt x="69" y="45"/>
                </a:cubicBezTo>
                <a:cubicBezTo>
                  <a:pt x="69" y="40"/>
                  <a:pt x="74" y="35"/>
                  <a:pt x="80" y="35"/>
                </a:cubicBezTo>
                <a:cubicBezTo>
                  <a:pt x="200" y="35"/>
                  <a:pt x="200" y="35"/>
                  <a:pt x="200" y="35"/>
                </a:cubicBezTo>
                <a:cubicBezTo>
                  <a:pt x="206" y="35"/>
                  <a:pt x="210" y="40"/>
                  <a:pt x="210" y="45"/>
                </a:cubicBezTo>
                <a:close/>
                <a:moveTo>
                  <a:pt x="200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74" y="76"/>
                  <a:pt x="69" y="81"/>
                  <a:pt x="69" y="86"/>
                </a:cubicBezTo>
                <a:cubicBezTo>
                  <a:pt x="69" y="92"/>
                  <a:pt x="74" y="96"/>
                  <a:pt x="80" y="96"/>
                </a:cubicBezTo>
                <a:cubicBezTo>
                  <a:pt x="200" y="96"/>
                  <a:pt x="200" y="96"/>
                  <a:pt x="200" y="96"/>
                </a:cubicBezTo>
                <a:cubicBezTo>
                  <a:pt x="206" y="96"/>
                  <a:pt x="210" y="92"/>
                  <a:pt x="210" y="86"/>
                </a:cubicBezTo>
                <a:cubicBezTo>
                  <a:pt x="210" y="81"/>
                  <a:pt x="206" y="76"/>
                  <a:pt x="200" y="76"/>
                </a:cubicBezTo>
                <a:close/>
                <a:moveTo>
                  <a:pt x="362" y="136"/>
                </a:moveTo>
                <a:cubicBezTo>
                  <a:pt x="322" y="318"/>
                  <a:pt x="322" y="318"/>
                  <a:pt x="322" y="318"/>
                </a:cubicBezTo>
                <a:cubicBezTo>
                  <a:pt x="320" y="327"/>
                  <a:pt x="312" y="333"/>
                  <a:pt x="302" y="333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20" y="333"/>
                  <a:pt x="20" y="333"/>
                  <a:pt x="20" y="333"/>
                </a:cubicBezTo>
                <a:cubicBezTo>
                  <a:pt x="9" y="333"/>
                  <a:pt x="0" y="324"/>
                  <a:pt x="0" y="313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60"/>
                  <a:pt x="9" y="51"/>
                  <a:pt x="2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5"/>
                  <a:pt x="34" y="0"/>
                  <a:pt x="40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7" y="0"/>
                  <a:pt x="252" y="5"/>
                  <a:pt x="252" y="10"/>
                </a:cubicBezTo>
                <a:cubicBezTo>
                  <a:pt x="252" y="51"/>
                  <a:pt x="252" y="51"/>
                  <a:pt x="252" y="51"/>
                </a:cubicBezTo>
                <a:cubicBezTo>
                  <a:pt x="262" y="51"/>
                  <a:pt x="262" y="51"/>
                  <a:pt x="262" y="51"/>
                </a:cubicBezTo>
                <a:cubicBezTo>
                  <a:pt x="273" y="51"/>
                  <a:pt x="282" y="60"/>
                  <a:pt x="282" y="71"/>
                </a:cubicBezTo>
                <a:cubicBezTo>
                  <a:pt x="282" y="91"/>
                  <a:pt x="282" y="91"/>
                  <a:pt x="282" y="91"/>
                </a:cubicBezTo>
                <a:cubicBezTo>
                  <a:pt x="302" y="91"/>
                  <a:pt x="302" y="91"/>
                  <a:pt x="302" y="91"/>
                </a:cubicBezTo>
                <a:cubicBezTo>
                  <a:pt x="313" y="91"/>
                  <a:pt x="322" y="100"/>
                  <a:pt x="322" y="111"/>
                </a:cubicBezTo>
                <a:cubicBezTo>
                  <a:pt x="343" y="111"/>
                  <a:pt x="343" y="111"/>
                  <a:pt x="343" y="111"/>
                </a:cubicBezTo>
                <a:cubicBezTo>
                  <a:pt x="349" y="111"/>
                  <a:pt x="355" y="114"/>
                  <a:pt x="358" y="119"/>
                </a:cubicBezTo>
                <a:cubicBezTo>
                  <a:pt x="362" y="124"/>
                  <a:pt x="364" y="130"/>
                  <a:pt x="362" y="136"/>
                </a:cubicBezTo>
                <a:close/>
                <a:moveTo>
                  <a:pt x="30" y="71"/>
                </a:moveTo>
                <a:cubicBezTo>
                  <a:pt x="20" y="71"/>
                  <a:pt x="20" y="71"/>
                  <a:pt x="20" y="71"/>
                </a:cubicBezTo>
                <a:cubicBezTo>
                  <a:pt x="20" y="313"/>
                  <a:pt x="20" y="313"/>
                  <a:pt x="20" y="313"/>
                </a:cubicBezTo>
                <a:cubicBezTo>
                  <a:pt x="30" y="313"/>
                  <a:pt x="30" y="313"/>
                  <a:pt x="30" y="313"/>
                </a:cubicBezTo>
                <a:lnTo>
                  <a:pt x="30" y="71"/>
                </a:lnTo>
                <a:close/>
                <a:moveTo>
                  <a:pt x="252" y="91"/>
                </a:moveTo>
                <a:cubicBezTo>
                  <a:pt x="262" y="91"/>
                  <a:pt x="262" y="91"/>
                  <a:pt x="262" y="91"/>
                </a:cubicBezTo>
                <a:cubicBezTo>
                  <a:pt x="262" y="71"/>
                  <a:pt x="262" y="71"/>
                  <a:pt x="262" y="71"/>
                </a:cubicBezTo>
                <a:cubicBezTo>
                  <a:pt x="252" y="71"/>
                  <a:pt x="252" y="71"/>
                  <a:pt x="252" y="71"/>
                </a:cubicBezTo>
                <a:lnTo>
                  <a:pt x="252" y="91"/>
                </a:lnTo>
                <a:close/>
                <a:moveTo>
                  <a:pt x="100" y="111"/>
                </a:moveTo>
                <a:cubicBezTo>
                  <a:pt x="222" y="111"/>
                  <a:pt x="222" y="111"/>
                  <a:pt x="222" y="111"/>
                </a:cubicBezTo>
                <a:cubicBezTo>
                  <a:pt x="222" y="100"/>
                  <a:pt x="231" y="91"/>
                  <a:pt x="242" y="91"/>
                </a:cubicBezTo>
                <a:cubicBezTo>
                  <a:pt x="242" y="10"/>
                  <a:pt x="242" y="10"/>
                  <a:pt x="242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313"/>
                  <a:pt x="40" y="313"/>
                  <a:pt x="40" y="313"/>
                </a:cubicBezTo>
                <a:cubicBezTo>
                  <a:pt x="40" y="313"/>
                  <a:pt x="40" y="313"/>
                  <a:pt x="40" y="313"/>
                </a:cubicBezTo>
                <a:cubicBezTo>
                  <a:pt x="40" y="312"/>
                  <a:pt x="81" y="127"/>
                  <a:pt x="81" y="127"/>
                </a:cubicBezTo>
                <a:cubicBezTo>
                  <a:pt x="83" y="118"/>
                  <a:pt x="91" y="111"/>
                  <a:pt x="100" y="111"/>
                </a:cubicBezTo>
                <a:close/>
                <a:moveTo>
                  <a:pt x="278" y="279"/>
                </a:moveTo>
                <a:cubicBezTo>
                  <a:pt x="246" y="253"/>
                  <a:pt x="246" y="253"/>
                  <a:pt x="246" y="253"/>
                </a:cubicBezTo>
                <a:cubicBezTo>
                  <a:pt x="243" y="250"/>
                  <a:pt x="240" y="250"/>
                  <a:pt x="236" y="250"/>
                </a:cubicBezTo>
                <a:cubicBezTo>
                  <a:pt x="233" y="247"/>
                  <a:pt x="233" y="247"/>
                  <a:pt x="233" y="247"/>
                </a:cubicBezTo>
                <a:cubicBezTo>
                  <a:pt x="240" y="236"/>
                  <a:pt x="244" y="222"/>
                  <a:pt x="242" y="208"/>
                </a:cubicBezTo>
                <a:cubicBezTo>
                  <a:pt x="241" y="192"/>
                  <a:pt x="233" y="177"/>
                  <a:pt x="220" y="167"/>
                </a:cubicBezTo>
                <a:cubicBezTo>
                  <a:pt x="210" y="158"/>
                  <a:pt x="196" y="153"/>
                  <a:pt x="182" y="153"/>
                </a:cubicBezTo>
                <a:cubicBezTo>
                  <a:pt x="164" y="153"/>
                  <a:pt x="147" y="161"/>
                  <a:pt x="135" y="175"/>
                </a:cubicBezTo>
                <a:cubicBezTo>
                  <a:pt x="114" y="201"/>
                  <a:pt x="118" y="240"/>
                  <a:pt x="144" y="261"/>
                </a:cubicBezTo>
                <a:cubicBezTo>
                  <a:pt x="154" y="269"/>
                  <a:pt x="168" y="274"/>
                  <a:pt x="182" y="274"/>
                </a:cubicBezTo>
                <a:cubicBezTo>
                  <a:pt x="197" y="274"/>
                  <a:pt x="211" y="269"/>
                  <a:pt x="222" y="259"/>
                </a:cubicBezTo>
                <a:cubicBezTo>
                  <a:pt x="226" y="263"/>
                  <a:pt x="226" y="263"/>
                  <a:pt x="226" y="263"/>
                </a:cubicBezTo>
                <a:cubicBezTo>
                  <a:pt x="226" y="266"/>
                  <a:pt x="228" y="269"/>
                  <a:pt x="230" y="271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265" y="299"/>
                  <a:pt x="267" y="300"/>
                  <a:pt x="270" y="300"/>
                </a:cubicBezTo>
                <a:cubicBezTo>
                  <a:pt x="273" y="300"/>
                  <a:pt x="277" y="299"/>
                  <a:pt x="279" y="296"/>
                </a:cubicBezTo>
                <a:cubicBezTo>
                  <a:pt x="284" y="291"/>
                  <a:pt x="283" y="283"/>
                  <a:pt x="278" y="279"/>
                </a:cubicBezTo>
                <a:close/>
                <a:moveTo>
                  <a:pt x="208" y="183"/>
                </a:moveTo>
                <a:cubicBezTo>
                  <a:pt x="200" y="176"/>
                  <a:pt x="191" y="173"/>
                  <a:pt x="182" y="173"/>
                </a:cubicBezTo>
                <a:cubicBezTo>
                  <a:pt x="170" y="173"/>
                  <a:pt x="159" y="178"/>
                  <a:pt x="151" y="188"/>
                </a:cubicBezTo>
                <a:cubicBezTo>
                  <a:pt x="137" y="206"/>
                  <a:pt x="139" y="231"/>
                  <a:pt x="156" y="245"/>
                </a:cubicBezTo>
                <a:cubicBezTo>
                  <a:pt x="164" y="251"/>
                  <a:pt x="173" y="254"/>
                  <a:pt x="182" y="254"/>
                </a:cubicBezTo>
                <a:cubicBezTo>
                  <a:pt x="194" y="254"/>
                  <a:pt x="205" y="249"/>
                  <a:pt x="213" y="239"/>
                </a:cubicBezTo>
                <a:cubicBezTo>
                  <a:pt x="227" y="222"/>
                  <a:pt x="225" y="197"/>
                  <a:pt x="208" y="1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7160419" y="3950085"/>
            <a:ext cx="373856" cy="341709"/>
          </a:xfrm>
          <a:custGeom>
            <a:avLst/>
            <a:gdLst>
              <a:gd name="T0" fmla="*/ 2147483647 w 364"/>
              <a:gd name="T1" fmla="*/ 2147483647 h 333"/>
              <a:gd name="T2" fmla="*/ 2147483647 w 364"/>
              <a:gd name="T3" fmla="*/ 2147483647 h 333"/>
              <a:gd name="T4" fmla="*/ 2147483647 w 364"/>
              <a:gd name="T5" fmla="*/ 2147483647 h 333"/>
              <a:gd name="T6" fmla="*/ 2147483647 w 364"/>
              <a:gd name="T7" fmla="*/ 2147483647 h 333"/>
              <a:gd name="T8" fmla="*/ 2147483647 w 364"/>
              <a:gd name="T9" fmla="*/ 2147483647 h 333"/>
              <a:gd name="T10" fmla="*/ 2147483647 w 364"/>
              <a:gd name="T11" fmla="*/ 2147483647 h 333"/>
              <a:gd name="T12" fmla="*/ 2147483647 w 364"/>
              <a:gd name="T13" fmla="*/ 2147483647 h 333"/>
              <a:gd name="T14" fmla="*/ 2147483647 w 364"/>
              <a:gd name="T15" fmla="*/ 2147483647 h 333"/>
              <a:gd name="T16" fmla="*/ 2147483647 w 364"/>
              <a:gd name="T17" fmla="*/ 2147483647 h 333"/>
              <a:gd name="T18" fmla="*/ 0 w 364"/>
              <a:gd name="T19" fmla="*/ 2147483647 h 333"/>
              <a:gd name="T20" fmla="*/ 2147483647 w 364"/>
              <a:gd name="T21" fmla="*/ 2147483647 h 333"/>
              <a:gd name="T22" fmla="*/ 2147483647 w 364"/>
              <a:gd name="T23" fmla="*/ 0 h 333"/>
              <a:gd name="T24" fmla="*/ 2147483647 w 364"/>
              <a:gd name="T25" fmla="*/ 2147483647 h 333"/>
              <a:gd name="T26" fmla="*/ 2147483647 w 364"/>
              <a:gd name="T27" fmla="*/ 2147483647 h 333"/>
              <a:gd name="T28" fmla="*/ 2147483647 w 364"/>
              <a:gd name="T29" fmla="*/ 2147483647 h 333"/>
              <a:gd name="T30" fmla="*/ 2147483647 w 364"/>
              <a:gd name="T31" fmla="*/ 2147483647 h 333"/>
              <a:gd name="T32" fmla="*/ 2147483647 w 364"/>
              <a:gd name="T33" fmla="*/ 2147483647 h 333"/>
              <a:gd name="T34" fmla="*/ 2147483647 w 364"/>
              <a:gd name="T35" fmla="*/ 2147483647 h 333"/>
              <a:gd name="T36" fmla="*/ 2147483647 w 364"/>
              <a:gd name="T37" fmla="*/ 2147483647 h 333"/>
              <a:gd name="T38" fmla="*/ 2147483647 w 364"/>
              <a:gd name="T39" fmla="*/ 2147483647 h 333"/>
              <a:gd name="T40" fmla="*/ 2147483647 w 364"/>
              <a:gd name="T41" fmla="*/ 2147483647 h 333"/>
              <a:gd name="T42" fmla="*/ 2147483647 w 364"/>
              <a:gd name="T43" fmla="*/ 2147483647 h 333"/>
              <a:gd name="T44" fmla="*/ 2147483647 w 364"/>
              <a:gd name="T45" fmla="*/ 2147483647 h 333"/>
              <a:gd name="T46" fmla="*/ 2147483647 w 364"/>
              <a:gd name="T47" fmla="*/ 2147483647 h 333"/>
              <a:gd name="T48" fmla="*/ 2147483647 w 364"/>
              <a:gd name="T49" fmla="*/ 2147483647 h 333"/>
              <a:gd name="T50" fmla="*/ 2147483647 w 364"/>
              <a:gd name="T51" fmla="*/ 2147483647 h 333"/>
              <a:gd name="T52" fmla="*/ 2147483647 w 364"/>
              <a:gd name="T53" fmla="*/ 2147483647 h 333"/>
              <a:gd name="T54" fmla="*/ 2147483647 w 364"/>
              <a:gd name="T55" fmla="*/ 2147483647 h 333"/>
              <a:gd name="T56" fmla="*/ 2147483647 w 364"/>
              <a:gd name="T57" fmla="*/ 2147483647 h 333"/>
              <a:gd name="T58" fmla="*/ 2147483647 w 364"/>
              <a:gd name="T59" fmla="*/ 2147483647 h 333"/>
              <a:gd name="T60" fmla="*/ 2147483647 w 364"/>
              <a:gd name="T61" fmla="*/ 2147483647 h 333"/>
              <a:gd name="T62" fmla="*/ 2147483647 w 364"/>
              <a:gd name="T63" fmla="*/ 2147483647 h 333"/>
              <a:gd name="T64" fmla="*/ 2147483647 w 364"/>
              <a:gd name="T65" fmla="*/ 2147483647 h 333"/>
              <a:gd name="T66" fmla="*/ 2147483647 w 364"/>
              <a:gd name="T67" fmla="*/ 2147483647 h 333"/>
              <a:gd name="T68" fmla="*/ 2147483647 w 364"/>
              <a:gd name="T69" fmla="*/ 2147483647 h 333"/>
              <a:gd name="T70" fmla="*/ 2147483647 w 364"/>
              <a:gd name="T71" fmla="*/ 2147483647 h 333"/>
              <a:gd name="T72" fmla="*/ 2147483647 w 364"/>
              <a:gd name="T73" fmla="*/ 2147483647 h 333"/>
              <a:gd name="T74" fmla="*/ 2147483647 w 364"/>
              <a:gd name="T75" fmla="*/ 2147483647 h 333"/>
              <a:gd name="T76" fmla="*/ 2147483647 w 364"/>
              <a:gd name="T77" fmla="*/ 2147483647 h 333"/>
              <a:gd name="T78" fmla="*/ 2147483647 w 364"/>
              <a:gd name="T79" fmla="*/ 2147483647 h 333"/>
              <a:gd name="T80" fmla="*/ 2147483647 w 364"/>
              <a:gd name="T81" fmla="*/ 2147483647 h 333"/>
              <a:gd name="T82" fmla="*/ 2147483647 w 364"/>
              <a:gd name="T83" fmla="*/ 2147483647 h 333"/>
              <a:gd name="T84" fmla="*/ 2147483647 w 364"/>
              <a:gd name="T85" fmla="*/ 2147483647 h 333"/>
              <a:gd name="T86" fmla="*/ 2147483647 w 364"/>
              <a:gd name="T87" fmla="*/ 2147483647 h 33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64" h="333">
                <a:moveTo>
                  <a:pt x="210" y="86"/>
                </a:moveTo>
                <a:cubicBezTo>
                  <a:pt x="210" y="92"/>
                  <a:pt x="206" y="96"/>
                  <a:pt x="200" y="96"/>
                </a:cubicBezTo>
                <a:cubicBezTo>
                  <a:pt x="80" y="96"/>
                  <a:pt x="80" y="96"/>
                  <a:pt x="80" y="96"/>
                </a:cubicBezTo>
                <a:cubicBezTo>
                  <a:pt x="74" y="96"/>
                  <a:pt x="70" y="92"/>
                  <a:pt x="70" y="86"/>
                </a:cubicBezTo>
                <a:cubicBezTo>
                  <a:pt x="70" y="81"/>
                  <a:pt x="74" y="76"/>
                  <a:pt x="80" y="76"/>
                </a:cubicBezTo>
                <a:cubicBezTo>
                  <a:pt x="200" y="76"/>
                  <a:pt x="200" y="76"/>
                  <a:pt x="200" y="76"/>
                </a:cubicBezTo>
                <a:cubicBezTo>
                  <a:pt x="206" y="76"/>
                  <a:pt x="210" y="81"/>
                  <a:pt x="210" y="86"/>
                </a:cubicBezTo>
                <a:close/>
                <a:moveTo>
                  <a:pt x="171" y="184"/>
                </a:moveTo>
                <a:cubicBezTo>
                  <a:pt x="232" y="184"/>
                  <a:pt x="232" y="184"/>
                  <a:pt x="232" y="184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171" y="163"/>
                  <a:pt x="171" y="163"/>
                  <a:pt x="171" y="163"/>
                </a:cubicBezTo>
                <a:lnTo>
                  <a:pt x="171" y="184"/>
                </a:lnTo>
                <a:close/>
                <a:moveTo>
                  <a:pt x="363" y="136"/>
                </a:moveTo>
                <a:cubicBezTo>
                  <a:pt x="322" y="318"/>
                  <a:pt x="322" y="318"/>
                  <a:pt x="322" y="318"/>
                </a:cubicBezTo>
                <a:cubicBezTo>
                  <a:pt x="320" y="327"/>
                  <a:pt x="312" y="333"/>
                  <a:pt x="302" y="333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20" y="333"/>
                  <a:pt x="20" y="333"/>
                  <a:pt x="20" y="333"/>
                </a:cubicBezTo>
                <a:cubicBezTo>
                  <a:pt x="9" y="333"/>
                  <a:pt x="0" y="324"/>
                  <a:pt x="0" y="313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60"/>
                  <a:pt x="9" y="51"/>
                  <a:pt x="2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5"/>
                  <a:pt x="34" y="0"/>
                  <a:pt x="40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7" y="0"/>
                  <a:pt x="252" y="5"/>
                  <a:pt x="252" y="10"/>
                </a:cubicBezTo>
                <a:cubicBezTo>
                  <a:pt x="252" y="51"/>
                  <a:pt x="252" y="51"/>
                  <a:pt x="252" y="51"/>
                </a:cubicBezTo>
                <a:cubicBezTo>
                  <a:pt x="262" y="51"/>
                  <a:pt x="262" y="51"/>
                  <a:pt x="262" y="51"/>
                </a:cubicBezTo>
                <a:cubicBezTo>
                  <a:pt x="273" y="51"/>
                  <a:pt x="282" y="60"/>
                  <a:pt x="282" y="71"/>
                </a:cubicBezTo>
                <a:cubicBezTo>
                  <a:pt x="282" y="91"/>
                  <a:pt x="282" y="91"/>
                  <a:pt x="282" y="91"/>
                </a:cubicBezTo>
                <a:cubicBezTo>
                  <a:pt x="302" y="91"/>
                  <a:pt x="302" y="91"/>
                  <a:pt x="302" y="91"/>
                </a:cubicBezTo>
                <a:cubicBezTo>
                  <a:pt x="314" y="91"/>
                  <a:pt x="323" y="100"/>
                  <a:pt x="323" y="111"/>
                </a:cubicBezTo>
                <a:cubicBezTo>
                  <a:pt x="343" y="111"/>
                  <a:pt x="343" y="111"/>
                  <a:pt x="343" y="111"/>
                </a:cubicBezTo>
                <a:cubicBezTo>
                  <a:pt x="349" y="111"/>
                  <a:pt x="355" y="114"/>
                  <a:pt x="359" y="119"/>
                </a:cubicBezTo>
                <a:cubicBezTo>
                  <a:pt x="362" y="124"/>
                  <a:pt x="364" y="130"/>
                  <a:pt x="363" y="136"/>
                </a:cubicBezTo>
                <a:close/>
                <a:moveTo>
                  <a:pt x="30" y="71"/>
                </a:moveTo>
                <a:cubicBezTo>
                  <a:pt x="20" y="71"/>
                  <a:pt x="20" y="71"/>
                  <a:pt x="20" y="71"/>
                </a:cubicBezTo>
                <a:cubicBezTo>
                  <a:pt x="20" y="313"/>
                  <a:pt x="20" y="313"/>
                  <a:pt x="20" y="313"/>
                </a:cubicBezTo>
                <a:cubicBezTo>
                  <a:pt x="30" y="313"/>
                  <a:pt x="30" y="313"/>
                  <a:pt x="30" y="313"/>
                </a:cubicBezTo>
                <a:lnTo>
                  <a:pt x="30" y="71"/>
                </a:lnTo>
                <a:close/>
                <a:moveTo>
                  <a:pt x="252" y="91"/>
                </a:moveTo>
                <a:cubicBezTo>
                  <a:pt x="262" y="91"/>
                  <a:pt x="262" y="91"/>
                  <a:pt x="262" y="91"/>
                </a:cubicBezTo>
                <a:cubicBezTo>
                  <a:pt x="262" y="71"/>
                  <a:pt x="262" y="71"/>
                  <a:pt x="262" y="71"/>
                </a:cubicBezTo>
                <a:cubicBezTo>
                  <a:pt x="252" y="71"/>
                  <a:pt x="252" y="71"/>
                  <a:pt x="252" y="71"/>
                </a:cubicBezTo>
                <a:lnTo>
                  <a:pt x="252" y="91"/>
                </a:lnTo>
                <a:close/>
                <a:moveTo>
                  <a:pt x="101" y="111"/>
                </a:moveTo>
                <a:cubicBezTo>
                  <a:pt x="222" y="111"/>
                  <a:pt x="222" y="111"/>
                  <a:pt x="222" y="111"/>
                </a:cubicBezTo>
                <a:cubicBezTo>
                  <a:pt x="222" y="100"/>
                  <a:pt x="231" y="91"/>
                  <a:pt x="242" y="91"/>
                </a:cubicBezTo>
                <a:cubicBezTo>
                  <a:pt x="242" y="10"/>
                  <a:pt x="242" y="10"/>
                  <a:pt x="242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313"/>
                  <a:pt x="40" y="313"/>
                  <a:pt x="40" y="313"/>
                </a:cubicBezTo>
                <a:cubicBezTo>
                  <a:pt x="40" y="313"/>
                  <a:pt x="40" y="313"/>
                  <a:pt x="40" y="313"/>
                </a:cubicBezTo>
                <a:cubicBezTo>
                  <a:pt x="40" y="312"/>
                  <a:pt x="81" y="127"/>
                  <a:pt x="81" y="127"/>
                </a:cubicBezTo>
                <a:cubicBezTo>
                  <a:pt x="83" y="118"/>
                  <a:pt x="91" y="111"/>
                  <a:pt x="101" y="111"/>
                </a:cubicBezTo>
                <a:close/>
                <a:moveTo>
                  <a:pt x="282" y="204"/>
                </a:moveTo>
                <a:cubicBezTo>
                  <a:pt x="282" y="193"/>
                  <a:pt x="273" y="184"/>
                  <a:pt x="262" y="184"/>
                </a:cubicBezTo>
                <a:cubicBezTo>
                  <a:pt x="252" y="184"/>
                  <a:pt x="252" y="184"/>
                  <a:pt x="252" y="184"/>
                </a:cubicBezTo>
                <a:cubicBezTo>
                  <a:pt x="252" y="163"/>
                  <a:pt x="252" y="163"/>
                  <a:pt x="252" y="163"/>
                </a:cubicBezTo>
                <a:cubicBezTo>
                  <a:pt x="252" y="152"/>
                  <a:pt x="243" y="143"/>
                  <a:pt x="232" y="143"/>
                </a:cubicBezTo>
                <a:cubicBezTo>
                  <a:pt x="171" y="143"/>
                  <a:pt x="171" y="143"/>
                  <a:pt x="171" y="143"/>
                </a:cubicBezTo>
                <a:cubicBezTo>
                  <a:pt x="160" y="143"/>
                  <a:pt x="151" y="152"/>
                  <a:pt x="151" y="163"/>
                </a:cubicBezTo>
                <a:cubicBezTo>
                  <a:pt x="151" y="184"/>
                  <a:pt x="151" y="184"/>
                  <a:pt x="151" y="184"/>
                </a:cubicBezTo>
                <a:cubicBezTo>
                  <a:pt x="141" y="184"/>
                  <a:pt x="141" y="184"/>
                  <a:pt x="141" y="184"/>
                </a:cubicBezTo>
                <a:cubicBezTo>
                  <a:pt x="130" y="184"/>
                  <a:pt x="121" y="193"/>
                  <a:pt x="121" y="204"/>
                </a:cubicBezTo>
                <a:cubicBezTo>
                  <a:pt x="121" y="284"/>
                  <a:pt x="121" y="284"/>
                  <a:pt x="121" y="284"/>
                </a:cubicBezTo>
                <a:cubicBezTo>
                  <a:pt x="121" y="296"/>
                  <a:pt x="130" y="305"/>
                  <a:pt x="141" y="305"/>
                </a:cubicBezTo>
                <a:cubicBezTo>
                  <a:pt x="262" y="305"/>
                  <a:pt x="262" y="305"/>
                  <a:pt x="262" y="305"/>
                </a:cubicBezTo>
                <a:cubicBezTo>
                  <a:pt x="273" y="305"/>
                  <a:pt x="282" y="296"/>
                  <a:pt x="282" y="284"/>
                </a:cubicBezTo>
                <a:lnTo>
                  <a:pt x="282" y="204"/>
                </a:lnTo>
                <a:close/>
                <a:moveTo>
                  <a:pt x="20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74" y="35"/>
                  <a:pt x="70" y="40"/>
                  <a:pt x="70" y="45"/>
                </a:cubicBezTo>
                <a:cubicBezTo>
                  <a:pt x="70" y="51"/>
                  <a:pt x="74" y="55"/>
                  <a:pt x="80" y="55"/>
                </a:cubicBezTo>
                <a:cubicBezTo>
                  <a:pt x="200" y="55"/>
                  <a:pt x="200" y="55"/>
                  <a:pt x="200" y="55"/>
                </a:cubicBezTo>
                <a:cubicBezTo>
                  <a:pt x="206" y="55"/>
                  <a:pt x="210" y="51"/>
                  <a:pt x="210" y="45"/>
                </a:cubicBezTo>
                <a:cubicBezTo>
                  <a:pt x="210" y="40"/>
                  <a:pt x="206" y="35"/>
                  <a:pt x="200" y="35"/>
                </a:cubicBezTo>
                <a:close/>
                <a:moveTo>
                  <a:pt x="202" y="207"/>
                </a:moveTo>
                <a:cubicBezTo>
                  <a:pt x="191" y="207"/>
                  <a:pt x="181" y="216"/>
                  <a:pt x="181" y="227"/>
                </a:cubicBezTo>
                <a:cubicBezTo>
                  <a:pt x="181" y="233"/>
                  <a:pt x="184" y="238"/>
                  <a:pt x="188" y="242"/>
                </a:cubicBezTo>
                <a:cubicBezTo>
                  <a:pt x="182" y="277"/>
                  <a:pt x="182" y="277"/>
                  <a:pt x="182" y="277"/>
                </a:cubicBezTo>
                <a:cubicBezTo>
                  <a:pt x="182" y="278"/>
                  <a:pt x="182" y="279"/>
                  <a:pt x="182" y="280"/>
                </a:cubicBezTo>
                <a:cubicBezTo>
                  <a:pt x="183" y="281"/>
                  <a:pt x="184" y="281"/>
                  <a:pt x="185" y="281"/>
                </a:cubicBezTo>
                <a:cubicBezTo>
                  <a:pt x="218" y="281"/>
                  <a:pt x="218" y="281"/>
                  <a:pt x="218" y="281"/>
                </a:cubicBezTo>
                <a:cubicBezTo>
                  <a:pt x="219" y="281"/>
                  <a:pt x="220" y="281"/>
                  <a:pt x="221" y="280"/>
                </a:cubicBezTo>
                <a:cubicBezTo>
                  <a:pt x="221" y="279"/>
                  <a:pt x="222" y="278"/>
                  <a:pt x="222" y="277"/>
                </a:cubicBezTo>
                <a:cubicBezTo>
                  <a:pt x="215" y="242"/>
                  <a:pt x="215" y="242"/>
                  <a:pt x="215" y="242"/>
                </a:cubicBezTo>
                <a:cubicBezTo>
                  <a:pt x="220" y="238"/>
                  <a:pt x="222" y="233"/>
                  <a:pt x="222" y="227"/>
                </a:cubicBezTo>
                <a:cubicBezTo>
                  <a:pt x="222" y="216"/>
                  <a:pt x="213" y="207"/>
                  <a:pt x="202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素材透明模版制作\1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5"/>
            <a:ext cx="9144000" cy="51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10"/>
          <p:cNvSpPr>
            <a:spLocks noChangeArrowheads="1"/>
          </p:cNvSpPr>
          <p:nvPr/>
        </p:nvSpPr>
        <p:spPr bwMode="auto">
          <a:xfrm flipH="1">
            <a:off x="3038028" y="1707654"/>
            <a:ext cx="3361561" cy="11079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  <a:sym typeface="Impact" panose="020B0806030902050204" pitchFamily="34" charset="0"/>
              </a:rPr>
              <a:t>PART    </a:t>
            </a:r>
            <a:r>
              <a:rPr lang="en-US" altLang="zh-CN" sz="6600" dirty="0" smtClean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  <a:sym typeface="Impact" panose="020B0806030902050204" pitchFamily="34" charset="0"/>
              </a:rPr>
              <a:t>03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0" name="文本框 13"/>
          <p:cNvSpPr>
            <a:spLocks noChangeArrowheads="1"/>
          </p:cNvSpPr>
          <p:nvPr/>
        </p:nvSpPr>
        <p:spPr bwMode="auto">
          <a:xfrm>
            <a:off x="3104425" y="2985213"/>
            <a:ext cx="31021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1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          </a:t>
            </a:r>
            <a:endParaRPr lang="zh-CN" altLang="en-US" sz="11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 center of the  narrative </a:t>
            </a:r>
            <a:endParaRPr lang="zh-CN" altLang="en-US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Thought  Click here to add   you to the  center of the </a:t>
            </a:r>
            <a:endParaRPr lang="zh-CN" altLang="en-US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                        narrative thought</a:t>
            </a:r>
            <a:endParaRPr lang="en-US" altLang="zh-CN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 rot="5400000">
            <a:off x="4655491" y="1843542"/>
            <a:ext cx="0" cy="1944216"/>
          </a:xfrm>
          <a:prstGeom prst="line">
            <a:avLst/>
          </a:prstGeom>
          <a:noFill/>
          <a:ln w="12700">
            <a:solidFill>
              <a:schemeClr val="accent1">
                <a:alpha val="50195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7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58589" y="4082327"/>
            <a:ext cx="441722" cy="400050"/>
            <a:chOff x="1815420" y="4900367"/>
            <a:chExt cx="588963" cy="533400"/>
          </a:xfrm>
          <a:solidFill>
            <a:srgbClr val="E99D03"/>
          </a:solidFill>
        </p:grpSpPr>
        <p:sp>
          <p:nvSpPr>
            <p:cNvPr id="5" name="Freeform 229"/>
            <p:cNvSpPr>
              <a:spLocks noEditPoints="1"/>
            </p:cNvSpPr>
            <p:nvPr/>
          </p:nvSpPr>
          <p:spPr bwMode="auto">
            <a:xfrm>
              <a:off x="1917020" y="5103567"/>
              <a:ext cx="388938" cy="330200"/>
            </a:xfrm>
            <a:custGeom>
              <a:avLst/>
              <a:gdLst>
                <a:gd name="T0" fmla="*/ 13 w 126"/>
                <a:gd name="T1" fmla="*/ 107 h 107"/>
                <a:gd name="T2" fmla="*/ 0 w 126"/>
                <a:gd name="T3" fmla="*/ 93 h 107"/>
                <a:gd name="T4" fmla="*/ 0 w 126"/>
                <a:gd name="T5" fmla="*/ 93 h 107"/>
                <a:gd name="T6" fmla="*/ 0 w 126"/>
                <a:gd name="T7" fmla="*/ 13 h 107"/>
                <a:gd name="T8" fmla="*/ 13 w 126"/>
                <a:gd name="T9" fmla="*/ 0 h 107"/>
                <a:gd name="T10" fmla="*/ 13 w 126"/>
                <a:gd name="T11" fmla="*/ 0 h 107"/>
                <a:gd name="T12" fmla="*/ 112 w 126"/>
                <a:gd name="T13" fmla="*/ 0 h 107"/>
                <a:gd name="T14" fmla="*/ 126 w 126"/>
                <a:gd name="T15" fmla="*/ 13 h 107"/>
                <a:gd name="T16" fmla="*/ 126 w 126"/>
                <a:gd name="T17" fmla="*/ 13 h 107"/>
                <a:gd name="T18" fmla="*/ 126 w 126"/>
                <a:gd name="T19" fmla="*/ 93 h 107"/>
                <a:gd name="T20" fmla="*/ 112 w 126"/>
                <a:gd name="T21" fmla="*/ 107 h 107"/>
                <a:gd name="T22" fmla="*/ 112 w 126"/>
                <a:gd name="T23" fmla="*/ 107 h 107"/>
                <a:gd name="T24" fmla="*/ 13 w 126"/>
                <a:gd name="T25" fmla="*/ 107 h 107"/>
                <a:gd name="T26" fmla="*/ 11 w 126"/>
                <a:gd name="T27" fmla="*/ 13 h 107"/>
                <a:gd name="T28" fmla="*/ 11 w 126"/>
                <a:gd name="T29" fmla="*/ 93 h 107"/>
                <a:gd name="T30" fmla="*/ 13 w 126"/>
                <a:gd name="T31" fmla="*/ 95 h 107"/>
                <a:gd name="T32" fmla="*/ 13 w 126"/>
                <a:gd name="T33" fmla="*/ 95 h 107"/>
                <a:gd name="T34" fmla="*/ 112 w 126"/>
                <a:gd name="T35" fmla="*/ 95 h 107"/>
                <a:gd name="T36" fmla="*/ 114 w 126"/>
                <a:gd name="T37" fmla="*/ 93 h 107"/>
                <a:gd name="T38" fmla="*/ 114 w 126"/>
                <a:gd name="T39" fmla="*/ 93 h 107"/>
                <a:gd name="T40" fmla="*/ 114 w 126"/>
                <a:gd name="T41" fmla="*/ 13 h 107"/>
                <a:gd name="T42" fmla="*/ 112 w 126"/>
                <a:gd name="T43" fmla="*/ 11 h 107"/>
                <a:gd name="T44" fmla="*/ 112 w 126"/>
                <a:gd name="T45" fmla="*/ 11 h 107"/>
                <a:gd name="T46" fmla="*/ 13 w 126"/>
                <a:gd name="T47" fmla="*/ 11 h 107"/>
                <a:gd name="T48" fmla="*/ 11 w 126"/>
                <a:gd name="T49" fmla="*/ 1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6" h="107">
                  <a:moveTo>
                    <a:pt x="13" y="107"/>
                  </a:moveTo>
                  <a:cubicBezTo>
                    <a:pt x="6" y="107"/>
                    <a:pt x="0" y="101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0" y="0"/>
                    <a:pt x="126" y="6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6" y="101"/>
                    <a:pt x="120" y="107"/>
                    <a:pt x="112" y="107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11" y="13"/>
                  </a:move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2" y="95"/>
                    <a:pt x="13" y="95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3" y="95"/>
                    <a:pt x="114" y="94"/>
                    <a:pt x="114" y="93"/>
                  </a:cubicBezTo>
                  <a:cubicBezTo>
                    <a:pt x="114" y="93"/>
                    <a:pt x="114" y="93"/>
                    <a:pt x="114" y="9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4" y="12"/>
                    <a:pt x="113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1" y="12"/>
                    <a:pt x="11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HelveticaNeueLTPro-Lt" panose="020B0403020202020204" pitchFamily="34" charset="0"/>
                <a:ea typeface="+mn-ea"/>
              </a:endParaRPr>
            </a:p>
          </p:txBody>
        </p:sp>
        <p:sp>
          <p:nvSpPr>
            <p:cNvPr id="7" name="Freeform 230"/>
            <p:cNvSpPr>
              <a:spLocks noEditPoints="1"/>
            </p:cNvSpPr>
            <p:nvPr/>
          </p:nvSpPr>
          <p:spPr bwMode="auto">
            <a:xfrm>
              <a:off x="1815420" y="4900367"/>
              <a:ext cx="588963" cy="246063"/>
            </a:xfrm>
            <a:custGeom>
              <a:avLst/>
              <a:gdLst>
                <a:gd name="T0" fmla="*/ 7 w 191"/>
                <a:gd name="T1" fmla="*/ 80 h 80"/>
                <a:gd name="T2" fmla="*/ 7 w 191"/>
                <a:gd name="T3" fmla="*/ 74 h 80"/>
                <a:gd name="T4" fmla="*/ 10 w 191"/>
                <a:gd name="T5" fmla="*/ 78 h 80"/>
                <a:gd name="T6" fmla="*/ 7 w 191"/>
                <a:gd name="T7" fmla="*/ 74 h 80"/>
                <a:gd name="T8" fmla="*/ 7 w 191"/>
                <a:gd name="T9" fmla="*/ 80 h 80"/>
                <a:gd name="T10" fmla="*/ 1 w 191"/>
                <a:gd name="T11" fmla="*/ 76 h 80"/>
                <a:gd name="T12" fmla="*/ 1 w 191"/>
                <a:gd name="T13" fmla="*/ 76 h 80"/>
                <a:gd name="T14" fmla="*/ 3 w 191"/>
                <a:gd name="T15" fmla="*/ 69 h 80"/>
                <a:gd name="T16" fmla="*/ 3 w 191"/>
                <a:gd name="T17" fmla="*/ 69 h 80"/>
                <a:gd name="T18" fmla="*/ 92 w 191"/>
                <a:gd name="T19" fmla="*/ 1 h 80"/>
                <a:gd name="T20" fmla="*/ 99 w 191"/>
                <a:gd name="T21" fmla="*/ 1 h 80"/>
                <a:gd name="T22" fmla="*/ 99 w 191"/>
                <a:gd name="T23" fmla="*/ 1 h 80"/>
                <a:gd name="T24" fmla="*/ 188 w 191"/>
                <a:gd name="T25" fmla="*/ 69 h 80"/>
                <a:gd name="T26" fmla="*/ 190 w 191"/>
                <a:gd name="T27" fmla="*/ 76 h 80"/>
                <a:gd name="T28" fmla="*/ 190 w 191"/>
                <a:gd name="T29" fmla="*/ 76 h 80"/>
                <a:gd name="T30" fmla="*/ 185 w 191"/>
                <a:gd name="T31" fmla="*/ 80 h 80"/>
                <a:gd name="T32" fmla="*/ 185 w 191"/>
                <a:gd name="T33" fmla="*/ 80 h 80"/>
                <a:gd name="T34" fmla="*/ 7 w 191"/>
                <a:gd name="T35" fmla="*/ 80 h 80"/>
                <a:gd name="T36" fmla="*/ 168 w 191"/>
                <a:gd name="T37" fmla="*/ 68 h 80"/>
                <a:gd name="T38" fmla="*/ 96 w 191"/>
                <a:gd name="T39" fmla="*/ 13 h 80"/>
                <a:gd name="T40" fmla="*/ 24 w 191"/>
                <a:gd name="T41" fmla="*/ 68 h 80"/>
                <a:gd name="T42" fmla="*/ 168 w 191"/>
                <a:gd name="T4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1" h="80">
                  <a:moveTo>
                    <a:pt x="7" y="80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4" y="80"/>
                    <a:pt x="2" y="78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0" y="73"/>
                    <a:pt x="1" y="71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4" y="0"/>
                    <a:pt x="97" y="0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90" y="71"/>
                    <a:pt x="191" y="73"/>
                    <a:pt x="190" y="76"/>
                  </a:cubicBezTo>
                  <a:cubicBezTo>
                    <a:pt x="190" y="76"/>
                    <a:pt x="190" y="76"/>
                    <a:pt x="190" y="76"/>
                  </a:cubicBezTo>
                  <a:cubicBezTo>
                    <a:pt x="190" y="78"/>
                    <a:pt x="187" y="80"/>
                    <a:pt x="185" y="80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7" y="80"/>
                    <a:pt x="7" y="80"/>
                    <a:pt x="7" y="80"/>
                  </a:cubicBezTo>
                  <a:close/>
                  <a:moveTo>
                    <a:pt x="168" y="68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68" y="68"/>
                    <a:pt x="168" y="68"/>
                    <a:pt x="168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HelveticaNeueLTPro-Lt" panose="020B0403020202020204" pitchFamily="34" charset="0"/>
                <a:ea typeface="+mn-ea"/>
              </a:endParaRPr>
            </a:p>
          </p:txBody>
        </p:sp>
        <p:sp>
          <p:nvSpPr>
            <p:cNvPr id="8" name="Freeform 231"/>
            <p:cNvSpPr>
              <a:spLocks noEditPoints="1"/>
            </p:cNvSpPr>
            <p:nvPr/>
          </p:nvSpPr>
          <p:spPr bwMode="auto">
            <a:xfrm>
              <a:off x="2071008" y="5243267"/>
              <a:ext cx="139700" cy="187325"/>
            </a:xfrm>
            <a:custGeom>
              <a:avLst/>
              <a:gdLst>
                <a:gd name="T0" fmla="*/ 12 w 45"/>
                <a:gd name="T1" fmla="*/ 61 h 61"/>
                <a:gd name="T2" fmla="*/ 0 w 45"/>
                <a:gd name="T3" fmla="*/ 49 h 61"/>
                <a:gd name="T4" fmla="*/ 0 w 45"/>
                <a:gd name="T5" fmla="*/ 49 h 61"/>
                <a:gd name="T6" fmla="*/ 0 w 45"/>
                <a:gd name="T7" fmla="*/ 11 h 61"/>
                <a:gd name="T8" fmla="*/ 12 w 45"/>
                <a:gd name="T9" fmla="*/ 0 h 61"/>
                <a:gd name="T10" fmla="*/ 12 w 45"/>
                <a:gd name="T11" fmla="*/ 0 h 61"/>
                <a:gd name="T12" fmla="*/ 34 w 45"/>
                <a:gd name="T13" fmla="*/ 0 h 61"/>
                <a:gd name="T14" fmla="*/ 45 w 45"/>
                <a:gd name="T15" fmla="*/ 11 h 61"/>
                <a:gd name="T16" fmla="*/ 45 w 45"/>
                <a:gd name="T17" fmla="*/ 11 h 61"/>
                <a:gd name="T18" fmla="*/ 45 w 45"/>
                <a:gd name="T19" fmla="*/ 49 h 61"/>
                <a:gd name="T20" fmla="*/ 34 w 45"/>
                <a:gd name="T21" fmla="*/ 61 h 61"/>
                <a:gd name="T22" fmla="*/ 34 w 45"/>
                <a:gd name="T23" fmla="*/ 61 h 61"/>
                <a:gd name="T24" fmla="*/ 12 w 45"/>
                <a:gd name="T25" fmla="*/ 61 h 61"/>
                <a:gd name="T26" fmla="*/ 8 w 45"/>
                <a:gd name="T27" fmla="*/ 49 h 61"/>
                <a:gd name="T28" fmla="*/ 12 w 45"/>
                <a:gd name="T29" fmla="*/ 53 h 61"/>
                <a:gd name="T30" fmla="*/ 12 w 45"/>
                <a:gd name="T31" fmla="*/ 53 h 61"/>
                <a:gd name="T32" fmla="*/ 34 w 45"/>
                <a:gd name="T33" fmla="*/ 53 h 61"/>
                <a:gd name="T34" fmla="*/ 38 w 45"/>
                <a:gd name="T35" fmla="*/ 49 h 61"/>
                <a:gd name="T36" fmla="*/ 38 w 45"/>
                <a:gd name="T37" fmla="*/ 49 h 61"/>
                <a:gd name="T38" fmla="*/ 38 w 45"/>
                <a:gd name="T39" fmla="*/ 11 h 61"/>
                <a:gd name="T40" fmla="*/ 34 w 45"/>
                <a:gd name="T41" fmla="*/ 7 h 61"/>
                <a:gd name="T42" fmla="*/ 34 w 45"/>
                <a:gd name="T43" fmla="*/ 7 h 61"/>
                <a:gd name="T44" fmla="*/ 12 w 45"/>
                <a:gd name="T45" fmla="*/ 7 h 61"/>
                <a:gd name="T46" fmla="*/ 8 w 45"/>
                <a:gd name="T47" fmla="*/ 11 h 61"/>
                <a:gd name="T48" fmla="*/ 8 w 45"/>
                <a:gd name="T49" fmla="*/ 11 h 61"/>
                <a:gd name="T50" fmla="*/ 8 w 45"/>
                <a:gd name="T51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" h="61">
                  <a:moveTo>
                    <a:pt x="12" y="61"/>
                  </a:moveTo>
                  <a:cubicBezTo>
                    <a:pt x="5" y="61"/>
                    <a:pt x="0" y="55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0" y="0"/>
                    <a:pt x="45" y="5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5"/>
                    <a:pt x="40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8" y="49"/>
                  </a:moveTo>
                  <a:cubicBezTo>
                    <a:pt x="8" y="51"/>
                    <a:pt x="10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6" y="53"/>
                    <a:pt x="38" y="51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9"/>
                    <a:pt x="36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49"/>
                    <a:pt x="8" y="49"/>
                    <a:pt x="8" y="4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HelveticaNeueLTPro-Lt" panose="020B0403020202020204" pitchFamily="34" charset="0"/>
                <a:ea typeface="+mn-ea"/>
              </a:endParaRPr>
            </a:p>
          </p:txBody>
        </p:sp>
      </p:grpSp>
      <p:sp>
        <p:nvSpPr>
          <p:cNvPr id="9" name="Freeform 234"/>
          <p:cNvSpPr/>
          <p:nvPr/>
        </p:nvSpPr>
        <p:spPr bwMode="auto">
          <a:xfrm>
            <a:off x="1106685" y="2666858"/>
            <a:ext cx="985838" cy="1248966"/>
          </a:xfrm>
          <a:custGeom>
            <a:avLst/>
            <a:gdLst>
              <a:gd name="T0" fmla="*/ 381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4 w 426"/>
              <a:gd name="T15" fmla="*/ 426 h 540"/>
              <a:gd name="T16" fmla="*/ 381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1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1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1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381" y="426"/>
                  <a:pt x="381" y="426"/>
                  <a:pt x="381" y="426"/>
                </a:cubicBezTo>
                <a:cubicBezTo>
                  <a:pt x="406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6" y="0"/>
                  <a:pt x="381" y="0"/>
                </a:cubicBezTo>
                <a:close/>
              </a:path>
            </a:pathLst>
          </a:cu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156692" y="2834737"/>
            <a:ext cx="883444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chemeClr val="bg1"/>
                </a:solidFill>
                <a:latin typeface="Impact" panose="020B0806030902050204" pitchFamily="34" charset="0"/>
              </a:rPr>
              <a:t>30%</a:t>
            </a:r>
            <a:endParaRPr lang="zh-CN" altLang="en-US" sz="33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Freeform 232"/>
          <p:cNvSpPr>
            <a:spLocks noEditPoints="1"/>
          </p:cNvSpPr>
          <p:nvPr/>
        </p:nvSpPr>
        <p:spPr bwMode="auto">
          <a:xfrm>
            <a:off x="3346251" y="4063462"/>
            <a:ext cx="460772" cy="438150"/>
          </a:xfrm>
          <a:custGeom>
            <a:avLst/>
            <a:gdLst>
              <a:gd name="T0" fmla="*/ 2147483647 w 387"/>
              <a:gd name="T1" fmla="*/ 2147483647 h 368"/>
              <a:gd name="T2" fmla="*/ 2147483647 w 387"/>
              <a:gd name="T3" fmla="*/ 2147483647 h 368"/>
              <a:gd name="T4" fmla="*/ 2147483647 w 387"/>
              <a:gd name="T5" fmla="*/ 2147483647 h 368"/>
              <a:gd name="T6" fmla="*/ 2147483647 w 387"/>
              <a:gd name="T7" fmla="*/ 2147483647 h 368"/>
              <a:gd name="T8" fmla="*/ 2147483647 w 387"/>
              <a:gd name="T9" fmla="*/ 2147483647 h 368"/>
              <a:gd name="T10" fmla="*/ 2147483647 w 387"/>
              <a:gd name="T11" fmla="*/ 2147483647 h 368"/>
              <a:gd name="T12" fmla="*/ 2147483647 w 387"/>
              <a:gd name="T13" fmla="*/ 2147483647 h 368"/>
              <a:gd name="T14" fmla="*/ 2147483647 w 387"/>
              <a:gd name="T15" fmla="*/ 2147483647 h 368"/>
              <a:gd name="T16" fmla="*/ 2147483647 w 387"/>
              <a:gd name="T17" fmla="*/ 2147483647 h 368"/>
              <a:gd name="T18" fmla="*/ 2147483647 w 387"/>
              <a:gd name="T19" fmla="*/ 2147483647 h 368"/>
              <a:gd name="T20" fmla="*/ 2147483647 w 387"/>
              <a:gd name="T21" fmla="*/ 2147483647 h 368"/>
              <a:gd name="T22" fmla="*/ 2147483647 w 387"/>
              <a:gd name="T23" fmla="*/ 2147483647 h 368"/>
              <a:gd name="T24" fmla="*/ 2147483647 w 387"/>
              <a:gd name="T25" fmla="*/ 2147483647 h 368"/>
              <a:gd name="T26" fmla="*/ 2147483647 w 387"/>
              <a:gd name="T27" fmla="*/ 0 h 368"/>
              <a:gd name="T28" fmla="*/ 2147483647 w 387"/>
              <a:gd name="T29" fmla="*/ 0 h 368"/>
              <a:gd name="T30" fmla="*/ 2147483647 w 387"/>
              <a:gd name="T31" fmla="*/ 0 h 368"/>
              <a:gd name="T32" fmla="*/ 2147483647 w 387"/>
              <a:gd name="T33" fmla="*/ 0 h 368"/>
              <a:gd name="T34" fmla="*/ 2147483647 w 387"/>
              <a:gd name="T35" fmla="*/ 0 h 368"/>
              <a:gd name="T36" fmla="*/ 2147483647 w 387"/>
              <a:gd name="T37" fmla="*/ 2147483647 h 368"/>
              <a:gd name="T38" fmla="*/ 2147483647 w 387"/>
              <a:gd name="T39" fmla="*/ 2147483647 h 368"/>
              <a:gd name="T40" fmla="*/ 2147483647 w 387"/>
              <a:gd name="T41" fmla="*/ 2147483647 h 368"/>
              <a:gd name="T42" fmla="*/ 0 w 387"/>
              <a:gd name="T43" fmla="*/ 2147483647 h 368"/>
              <a:gd name="T44" fmla="*/ 0 w 387"/>
              <a:gd name="T45" fmla="*/ 2147483647 h 368"/>
              <a:gd name="T46" fmla="*/ 2147483647 w 387"/>
              <a:gd name="T47" fmla="*/ 2147483647 h 368"/>
              <a:gd name="T48" fmla="*/ 2147483647 w 387"/>
              <a:gd name="T49" fmla="*/ 2147483647 h 368"/>
              <a:gd name="T50" fmla="*/ 2147483647 w 387"/>
              <a:gd name="T51" fmla="*/ 2147483647 h 368"/>
              <a:gd name="T52" fmla="*/ 2147483647 w 387"/>
              <a:gd name="T53" fmla="*/ 2147483647 h 368"/>
              <a:gd name="T54" fmla="*/ 2147483647 w 387"/>
              <a:gd name="T55" fmla="*/ 2147483647 h 368"/>
              <a:gd name="T56" fmla="*/ 2147483647 w 387"/>
              <a:gd name="T57" fmla="*/ 2147483647 h 368"/>
              <a:gd name="T58" fmla="*/ 2147483647 w 387"/>
              <a:gd name="T59" fmla="*/ 2147483647 h 368"/>
              <a:gd name="T60" fmla="*/ 2147483647 w 387"/>
              <a:gd name="T61" fmla="*/ 2147483647 h 368"/>
              <a:gd name="T62" fmla="*/ 2147483647 w 387"/>
              <a:gd name="T63" fmla="*/ 2147483647 h 368"/>
              <a:gd name="T64" fmla="*/ 2147483647 w 387"/>
              <a:gd name="T65" fmla="*/ 2147483647 h 368"/>
              <a:gd name="T66" fmla="*/ 2147483647 w 387"/>
              <a:gd name="T67" fmla="*/ 2147483647 h 368"/>
              <a:gd name="T68" fmla="*/ 2147483647 w 387"/>
              <a:gd name="T69" fmla="*/ 2147483647 h 368"/>
              <a:gd name="T70" fmla="*/ 2147483647 w 387"/>
              <a:gd name="T71" fmla="*/ 2147483647 h 3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87" h="368">
                <a:moveTo>
                  <a:pt x="124" y="300"/>
                </a:moveTo>
                <a:lnTo>
                  <a:pt x="262" y="300"/>
                </a:lnTo>
                <a:lnTo>
                  <a:pt x="262" y="257"/>
                </a:lnTo>
                <a:lnTo>
                  <a:pt x="124" y="257"/>
                </a:lnTo>
                <a:lnTo>
                  <a:pt x="124" y="300"/>
                </a:lnTo>
                <a:close/>
                <a:moveTo>
                  <a:pt x="124" y="241"/>
                </a:moveTo>
                <a:lnTo>
                  <a:pt x="262" y="241"/>
                </a:lnTo>
                <a:lnTo>
                  <a:pt x="262" y="199"/>
                </a:lnTo>
                <a:lnTo>
                  <a:pt x="124" y="199"/>
                </a:lnTo>
                <a:lnTo>
                  <a:pt x="124" y="241"/>
                </a:lnTo>
                <a:close/>
                <a:moveTo>
                  <a:pt x="381" y="148"/>
                </a:moveTo>
                <a:lnTo>
                  <a:pt x="373" y="140"/>
                </a:lnTo>
                <a:lnTo>
                  <a:pt x="192" y="0"/>
                </a:lnTo>
                <a:lnTo>
                  <a:pt x="14" y="140"/>
                </a:lnTo>
                <a:lnTo>
                  <a:pt x="6" y="148"/>
                </a:lnTo>
                <a:lnTo>
                  <a:pt x="0" y="152"/>
                </a:lnTo>
                <a:lnTo>
                  <a:pt x="0" y="187"/>
                </a:lnTo>
                <a:lnTo>
                  <a:pt x="31" y="187"/>
                </a:lnTo>
                <a:lnTo>
                  <a:pt x="31" y="368"/>
                </a:lnTo>
                <a:lnTo>
                  <a:pt x="356" y="368"/>
                </a:lnTo>
                <a:lnTo>
                  <a:pt x="356" y="187"/>
                </a:lnTo>
                <a:lnTo>
                  <a:pt x="387" y="187"/>
                </a:lnTo>
                <a:lnTo>
                  <a:pt x="387" y="152"/>
                </a:lnTo>
                <a:lnTo>
                  <a:pt x="381" y="148"/>
                </a:lnTo>
                <a:close/>
                <a:moveTo>
                  <a:pt x="313" y="325"/>
                </a:moveTo>
                <a:lnTo>
                  <a:pt x="72" y="325"/>
                </a:lnTo>
                <a:lnTo>
                  <a:pt x="72" y="148"/>
                </a:lnTo>
                <a:lnTo>
                  <a:pt x="192" y="53"/>
                </a:lnTo>
                <a:lnTo>
                  <a:pt x="313" y="148"/>
                </a:lnTo>
                <a:lnTo>
                  <a:pt x="313" y="325"/>
                </a:lnTo>
                <a:close/>
              </a:path>
            </a:pathLst>
          </a:custGeom>
          <a:solidFill>
            <a:srgbClr val="DF611A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2" name="Freeform 235"/>
          <p:cNvSpPr/>
          <p:nvPr/>
        </p:nvSpPr>
        <p:spPr bwMode="auto">
          <a:xfrm>
            <a:off x="3086695" y="2666858"/>
            <a:ext cx="985838" cy="1248966"/>
          </a:xfrm>
          <a:custGeom>
            <a:avLst/>
            <a:gdLst>
              <a:gd name="T0" fmla="*/ 380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4 w 426"/>
              <a:gd name="T15" fmla="*/ 426 h 540"/>
              <a:gd name="T16" fmla="*/ 380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0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0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1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380" y="426"/>
                  <a:pt x="380" y="426"/>
                  <a:pt x="380" y="426"/>
                </a:cubicBezTo>
                <a:cubicBezTo>
                  <a:pt x="406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6" y="0"/>
                  <a:pt x="380" y="0"/>
                </a:cubicBezTo>
                <a:close/>
              </a:path>
            </a:pathLst>
          </a:cu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extBox 68"/>
          <p:cNvSpPr txBox="1">
            <a:spLocks noChangeArrowheads="1"/>
          </p:cNvSpPr>
          <p:nvPr/>
        </p:nvSpPr>
        <p:spPr bwMode="auto">
          <a:xfrm>
            <a:off x="3143845" y="2847833"/>
            <a:ext cx="8858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chemeClr val="bg1"/>
                </a:solidFill>
                <a:latin typeface="Impact" panose="020B0806030902050204" pitchFamily="34" charset="0"/>
              </a:rPr>
              <a:t>50%</a:t>
            </a:r>
            <a:endParaRPr lang="zh-CN" altLang="en-US" sz="33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Freeform 233"/>
          <p:cNvSpPr>
            <a:spLocks noEditPoints="1"/>
          </p:cNvSpPr>
          <p:nvPr/>
        </p:nvSpPr>
        <p:spPr bwMode="auto">
          <a:xfrm>
            <a:off x="5414367" y="4043221"/>
            <a:ext cx="310754" cy="478631"/>
          </a:xfrm>
          <a:custGeom>
            <a:avLst/>
            <a:gdLst>
              <a:gd name="T0" fmla="*/ 2147483647 w 134"/>
              <a:gd name="T1" fmla="*/ 2147483647 h 207"/>
              <a:gd name="T2" fmla="*/ 2147483647 w 134"/>
              <a:gd name="T3" fmla="*/ 2147483647 h 207"/>
              <a:gd name="T4" fmla="*/ 2147483647 w 134"/>
              <a:gd name="T5" fmla="*/ 2147483647 h 207"/>
              <a:gd name="T6" fmla="*/ 2147483647 w 134"/>
              <a:gd name="T7" fmla="*/ 2147483647 h 207"/>
              <a:gd name="T8" fmla="*/ 2147483647 w 134"/>
              <a:gd name="T9" fmla="*/ 0 h 207"/>
              <a:gd name="T10" fmla="*/ 2147483647 w 134"/>
              <a:gd name="T11" fmla="*/ 2147483647 h 207"/>
              <a:gd name="T12" fmla="*/ 2147483647 w 134"/>
              <a:gd name="T13" fmla="*/ 2147483647 h 207"/>
              <a:gd name="T14" fmla="*/ 2147483647 w 134"/>
              <a:gd name="T15" fmla="*/ 2147483647 h 207"/>
              <a:gd name="T16" fmla="*/ 0 w 134"/>
              <a:gd name="T17" fmla="*/ 2147483647 h 207"/>
              <a:gd name="T18" fmla="*/ 0 w 134"/>
              <a:gd name="T19" fmla="*/ 2147483647 h 207"/>
              <a:gd name="T20" fmla="*/ 2147483647 w 134"/>
              <a:gd name="T21" fmla="*/ 2147483647 h 207"/>
              <a:gd name="T22" fmla="*/ 2147483647 w 134"/>
              <a:gd name="T23" fmla="*/ 2147483647 h 207"/>
              <a:gd name="T24" fmla="*/ 2147483647 w 134"/>
              <a:gd name="T25" fmla="*/ 2147483647 h 207"/>
              <a:gd name="T26" fmla="*/ 2147483647 w 134"/>
              <a:gd name="T27" fmla="*/ 2147483647 h 207"/>
              <a:gd name="T28" fmla="*/ 2147483647 w 134"/>
              <a:gd name="T29" fmla="*/ 2147483647 h 207"/>
              <a:gd name="T30" fmla="*/ 2147483647 w 134"/>
              <a:gd name="T31" fmla="*/ 2147483647 h 207"/>
              <a:gd name="T32" fmla="*/ 2147483647 w 134"/>
              <a:gd name="T33" fmla="*/ 2147483647 h 207"/>
              <a:gd name="T34" fmla="*/ 2147483647 w 134"/>
              <a:gd name="T35" fmla="*/ 2147483647 h 207"/>
              <a:gd name="T36" fmla="*/ 2147483647 w 134"/>
              <a:gd name="T37" fmla="*/ 2147483647 h 207"/>
              <a:gd name="T38" fmla="*/ 2147483647 w 134"/>
              <a:gd name="T39" fmla="*/ 2147483647 h 207"/>
              <a:gd name="T40" fmla="*/ 2147483647 w 134"/>
              <a:gd name="T41" fmla="*/ 2147483647 h 207"/>
              <a:gd name="T42" fmla="*/ 2147483647 w 134"/>
              <a:gd name="T43" fmla="*/ 2147483647 h 207"/>
              <a:gd name="T44" fmla="*/ 2147483647 w 134"/>
              <a:gd name="T45" fmla="*/ 2147483647 h 207"/>
              <a:gd name="T46" fmla="*/ 2147483647 w 134"/>
              <a:gd name="T47" fmla="*/ 2147483647 h 207"/>
              <a:gd name="T48" fmla="*/ 2147483647 w 134"/>
              <a:gd name="T49" fmla="*/ 2147483647 h 20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34" h="207">
                <a:moveTo>
                  <a:pt x="120" y="97"/>
                </a:moveTo>
                <a:cubicBezTo>
                  <a:pt x="120" y="94"/>
                  <a:pt x="120" y="89"/>
                  <a:pt x="121" y="81"/>
                </a:cubicBezTo>
                <a:cubicBezTo>
                  <a:pt x="121" y="74"/>
                  <a:pt x="121" y="69"/>
                  <a:pt x="121" y="66"/>
                </a:cubicBezTo>
                <a:cubicBezTo>
                  <a:pt x="121" y="43"/>
                  <a:pt x="115" y="26"/>
                  <a:pt x="104" y="16"/>
                </a:cubicBezTo>
                <a:cubicBezTo>
                  <a:pt x="94" y="5"/>
                  <a:pt x="81" y="0"/>
                  <a:pt x="66" y="0"/>
                </a:cubicBezTo>
                <a:cubicBezTo>
                  <a:pt x="52" y="0"/>
                  <a:pt x="39" y="5"/>
                  <a:pt x="28" y="16"/>
                </a:cubicBezTo>
                <a:cubicBezTo>
                  <a:pt x="18" y="26"/>
                  <a:pt x="13" y="39"/>
                  <a:pt x="13" y="53"/>
                </a:cubicBezTo>
                <a:cubicBezTo>
                  <a:pt x="13" y="97"/>
                  <a:pt x="13" y="97"/>
                  <a:pt x="13" y="97"/>
                </a:cubicBezTo>
                <a:cubicBezTo>
                  <a:pt x="4" y="97"/>
                  <a:pt x="0" y="100"/>
                  <a:pt x="0" y="106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0"/>
                  <a:pt x="1" y="203"/>
                  <a:pt x="3" y="204"/>
                </a:cubicBezTo>
                <a:cubicBezTo>
                  <a:pt x="5" y="206"/>
                  <a:pt x="7" y="207"/>
                  <a:pt x="9" y="207"/>
                </a:cubicBezTo>
                <a:cubicBezTo>
                  <a:pt x="125" y="207"/>
                  <a:pt x="125" y="207"/>
                  <a:pt x="125" y="207"/>
                </a:cubicBezTo>
                <a:cubicBezTo>
                  <a:pt x="127" y="207"/>
                  <a:pt x="129" y="206"/>
                  <a:pt x="131" y="204"/>
                </a:cubicBezTo>
                <a:cubicBezTo>
                  <a:pt x="133" y="203"/>
                  <a:pt x="134" y="200"/>
                  <a:pt x="134" y="198"/>
                </a:cubicBezTo>
                <a:cubicBezTo>
                  <a:pt x="134" y="106"/>
                  <a:pt x="134" y="106"/>
                  <a:pt x="134" y="106"/>
                </a:cubicBezTo>
                <a:cubicBezTo>
                  <a:pt x="134" y="100"/>
                  <a:pt x="129" y="97"/>
                  <a:pt x="120" y="97"/>
                </a:cubicBezTo>
                <a:close/>
                <a:moveTo>
                  <a:pt x="33" y="54"/>
                </a:moveTo>
                <a:cubicBezTo>
                  <a:pt x="33" y="44"/>
                  <a:pt x="37" y="37"/>
                  <a:pt x="43" y="30"/>
                </a:cubicBezTo>
                <a:cubicBezTo>
                  <a:pt x="50" y="24"/>
                  <a:pt x="57" y="21"/>
                  <a:pt x="66" y="21"/>
                </a:cubicBezTo>
                <a:cubicBezTo>
                  <a:pt x="75" y="21"/>
                  <a:pt x="83" y="24"/>
                  <a:pt x="90" y="30"/>
                </a:cubicBezTo>
                <a:cubicBezTo>
                  <a:pt x="96" y="37"/>
                  <a:pt x="99" y="44"/>
                  <a:pt x="99" y="54"/>
                </a:cubicBezTo>
                <a:cubicBezTo>
                  <a:pt x="99" y="97"/>
                  <a:pt x="99" y="97"/>
                  <a:pt x="99" y="97"/>
                </a:cubicBezTo>
                <a:cubicBezTo>
                  <a:pt x="33" y="97"/>
                  <a:pt x="33" y="97"/>
                  <a:pt x="33" y="97"/>
                </a:cubicBezTo>
                <a:lnTo>
                  <a:pt x="33" y="54"/>
                </a:lnTo>
                <a:close/>
              </a:path>
            </a:pathLst>
          </a:custGeom>
          <a:solidFill>
            <a:srgbClr val="E99D03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5" name="Freeform 236"/>
          <p:cNvSpPr/>
          <p:nvPr/>
        </p:nvSpPr>
        <p:spPr bwMode="auto">
          <a:xfrm>
            <a:off x="5065514" y="2666858"/>
            <a:ext cx="985838" cy="1248966"/>
          </a:xfrm>
          <a:custGeom>
            <a:avLst/>
            <a:gdLst>
              <a:gd name="T0" fmla="*/ 380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4 w 426"/>
              <a:gd name="T15" fmla="*/ 426 h 540"/>
              <a:gd name="T16" fmla="*/ 380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0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0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1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380" y="426"/>
                  <a:pt x="380" y="426"/>
                  <a:pt x="380" y="426"/>
                </a:cubicBezTo>
                <a:cubicBezTo>
                  <a:pt x="406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6" y="0"/>
                  <a:pt x="380" y="0"/>
                </a:cubicBezTo>
                <a:close/>
              </a:path>
            </a:pathLst>
          </a:cu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TextBox 69"/>
          <p:cNvSpPr txBox="1">
            <a:spLocks noChangeArrowheads="1"/>
          </p:cNvSpPr>
          <p:nvPr/>
        </p:nvSpPr>
        <p:spPr bwMode="auto">
          <a:xfrm>
            <a:off x="5146477" y="2860930"/>
            <a:ext cx="82510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chemeClr val="bg1"/>
                </a:solidFill>
                <a:latin typeface="Impact" panose="020B0806030902050204" pitchFamily="34" charset="0"/>
              </a:rPr>
              <a:t>70%</a:t>
            </a:r>
            <a:endParaRPr lang="zh-CN" altLang="en-US" sz="33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338417" y="4068224"/>
            <a:ext cx="446485" cy="446484"/>
            <a:chOff x="7341394" y="4144643"/>
            <a:chExt cx="446485" cy="446484"/>
          </a:xfrm>
          <a:solidFill>
            <a:srgbClr val="DF611A"/>
          </a:solidFill>
        </p:grpSpPr>
        <p:sp>
          <p:nvSpPr>
            <p:cNvPr id="18" name="Freeform 197"/>
            <p:cNvSpPr>
              <a:spLocks noEditPoints="1"/>
            </p:cNvSpPr>
            <p:nvPr/>
          </p:nvSpPr>
          <p:spPr bwMode="auto">
            <a:xfrm>
              <a:off x="7341394" y="4144643"/>
              <a:ext cx="446485" cy="446484"/>
            </a:xfrm>
            <a:custGeom>
              <a:avLst/>
              <a:gdLst>
                <a:gd name="T0" fmla="*/ 0 w 193"/>
                <a:gd name="T1" fmla="*/ 2147483647 h 193"/>
                <a:gd name="T2" fmla="*/ 2147483647 w 193"/>
                <a:gd name="T3" fmla="*/ 0 h 193"/>
                <a:gd name="T4" fmla="*/ 2147483647 w 193"/>
                <a:gd name="T5" fmla="*/ 0 h 193"/>
                <a:gd name="T6" fmla="*/ 2147483647 w 193"/>
                <a:gd name="T7" fmla="*/ 2147483647 h 193"/>
                <a:gd name="T8" fmla="*/ 2147483647 w 193"/>
                <a:gd name="T9" fmla="*/ 2147483647 h 193"/>
                <a:gd name="T10" fmla="*/ 2147483647 w 193"/>
                <a:gd name="T11" fmla="*/ 2147483647 h 193"/>
                <a:gd name="T12" fmla="*/ 2147483647 w 193"/>
                <a:gd name="T13" fmla="*/ 2147483647 h 193"/>
                <a:gd name="T14" fmla="*/ 0 w 193"/>
                <a:gd name="T15" fmla="*/ 2147483647 h 193"/>
                <a:gd name="T16" fmla="*/ 2147483647 w 193"/>
                <a:gd name="T17" fmla="*/ 2147483647 h 193"/>
                <a:gd name="T18" fmla="*/ 2147483647 w 193"/>
                <a:gd name="T19" fmla="*/ 2147483647 h 193"/>
                <a:gd name="T20" fmla="*/ 2147483647 w 193"/>
                <a:gd name="T21" fmla="*/ 2147483647 h 193"/>
                <a:gd name="T22" fmla="*/ 2147483647 w 193"/>
                <a:gd name="T23" fmla="*/ 2147483647 h 193"/>
                <a:gd name="T24" fmla="*/ 2147483647 w 193"/>
                <a:gd name="T25" fmla="*/ 2147483647 h 193"/>
                <a:gd name="T26" fmla="*/ 2147483647 w 193"/>
                <a:gd name="T27" fmla="*/ 2147483647 h 193"/>
                <a:gd name="T28" fmla="*/ 2147483647 w 193"/>
                <a:gd name="T29" fmla="*/ 2147483647 h 193"/>
                <a:gd name="T30" fmla="*/ 2147483647 w 193"/>
                <a:gd name="T31" fmla="*/ 2147483647 h 19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3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50" y="0"/>
                    <a:pt x="193" y="43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150"/>
                    <a:pt x="150" y="193"/>
                    <a:pt x="96" y="193"/>
                  </a:cubicBezTo>
                  <a:cubicBezTo>
                    <a:pt x="96" y="193"/>
                    <a:pt x="96" y="193"/>
                    <a:pt x="96" y="193"/>
                  </a:cubicBezTo>
                  <a:cubicBezTo>
                    <a:pt x="43" y="193"/>
                    <a:pt x="0" y="150"/>
                    <a:pt x="0" y="96"/>
                  </a:cubicBezTo>
                  <a:close/>
                  <a:moveTo>
                    <a:pt x="11" y="96"/>
                  </a:moveTo>
                  <a:cubicBezTo>
                    <a:pt x="11" y="143"/>
                    <a:pt x="49" y="182"/>
                    <a:pt x="96" y="182"/>
                  </a:cubicBezTo>
                  <a:cubicBezTo>
                    <a:pt x="96" y="182"/>
                    <a:pt x="96" y="182"/>
                    <a:pt x="96" y="182"/>
                  </a:cubicBezTo>
                  <a:cubicBezTo>
                    <a:pt x="144" y="182"/>
                    <a:pt x="182" y="143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49"/>
                    <a:pt x="144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49" y="11"/>
                    <a:pt x="11" y="49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19" name="Freeform 198"/>
            <p:cNvSpPr/>
            <p:nvPr/>
          </p:nvSpPr>
          <p:spPr bwMode="auto">
            <a:xfrm>
              <a:off x="7565231" y="4199412"/>
              <a:ext cx="0" cy="44053"/>
            </a:xfrm>
            <a:custGeom>
              <a:avLst/>
              <a:gdLst>
                <a:gd name="T0" fmla="*/ 0 h 37"/>
                <a:gd name="T1" fmla="*/ 2147483647 h 37"/>
                <a:gd name="T2" fmla="*/ 0 h 37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7">
                  <a:moveTo>
                    <a:pt x="0" y="0"/>
                  </a:move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0" name="Line 199"/>
            <p:cNvSpPr>
              <a:spLocks noChangeShapeType="1"/>
            </p:cNvSpPr>
            <p:nvPr/>
          </p:nvSpPr>
          <p:spPr bwMode="auto">
            <a:xfrm>
              <a:off x="7565231" y="4199412"/>
              <a:ext cx="0" cy="44053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1" name="Freeform 200"/>
            <p:cNvSpPr/>
            <p:nvPr/>
          </p:nvSpPr>
          <p:spPr bwMode="auto">
            <a:xfrm>
              <a:off x="7556898" y="4187506"/>
              <a:ext cx="15478" cy="67865"/>
            </a:xfrm>
            <a:custGeom>
              <a:avLst/>
              <a:gdLst>
                <a:gd name="T0" fmla="*/ 0 w 7"/>
                <a:gd name="T1" fmla="*/ 2147483647 h 29"/>
                <a:gd name="T2" fmla="*/ 0 w 7"/>
                <a:gd name="T3" fmla="*/ 2147483647 h 29"/>
                <a:gd name="T4" fmla="*/ 2147483647 w 7"/>
                <a:gd name="T5" fmla="*/ 2147483647 h 29"/>
                <a:gd name="T6" fmla="*/ 2147483647 w 7"/>
                <a:gd name="T7" fmla="*/ 2147483647 h 29"/>
                <a:gd name="T8" fmla="*/ 0 w 7"/>
                <a:gd name="T9" fmla="*/ 214748364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29">
                  <a:moveTo>
                    <a:pt x="0" y="5"/>
                  </a:moveTo>
                  <a:cubicBezTo>
                    <a:pt x="0" y="11"/>
                    <a:pt x="0" y="18"/>
                    <a:pt x="0" y="24"/>
                  </a:cubicBezTo>
                  <a:cubicBezTo>
                    <a:pt x="0" y="29"/>
                    <a:pt x="7" y="29"/>
                    <a:pt x="7" y="24"/>
                  </a:cubicBezTo>
                  <a:cubicBezTo>
                    <a:pt x="7" y="18"/>
                    <a:pt x="7" y="11"/>
                    <a:pt x="7" y="5"/>
                  </a:cubicBezTo>
                  <a:cubicBezTo>
                    <a:pt x="7" y="0"/>
                    <a:pt x="0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2" name="Freeform 201"/>
            <p:cNvSpPr/>
            <p:nvPr/>
          </p:nvSpPr>
          <p:spPr bwMode="auto">
            <a:xfrm>
              <a:off x="7565231" y="4498258"/>
              <a:ext cx="0" cy="44054"/>
            </a:xfrm>
            <a:custGeom>
              <a:avLst/>
              <a:gdLst>
                <a:gd name="T0" fmla="*/ 0 h 37"/>
                <a:gd name="T1" fmla="*/ 2147483647 h 37"/>
                <a:gd name="T2" fmla="*/ 0 h 37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7">
                  <a:moveTo>
                    <a:pt x="0" y="0"/>
                  </a:move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3" name="Line 202"/>
            <p:cNvSpPr>
              <a:spLocks noChangeShapeType="1"/>
            </p:cNvSpPr>
            <p:nvPr/>
          </p:nvSpPr>
          <p:spPr bwMode="auto">
            <a:xfrm>
              <a:off x="7565231" y="4498258"/>
              <a:ext cx="0" cy="44054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4" name="Freeform 203"/>
            <p:cNvSpPr/>
            <p:nvPr/>
          </p:nvSpPr>
          <p:spPr bwMode="auto">
            <a:xfrm>
              <a:off x="7556898" y="4486352"/>
              <a:ext cx="15478" cy="66675"/>
            </a:xfrm>
            <a:custGeom>
              <a:avLst/>
              <a:gdLst>
                <a:gd name="T0" fmla="*/ 0 w 7"/>
                <a:gd name="T1" fmla="*/ 2147483647 h 29"/>
                <a:gd name="T2" fmla="*/ 0 w 7"/>
                <a:gd name="T3" fmla="*/ 2147483647 h 29"/>
                <a:gd name="T4" fmla="*/ 2147483647 w 7"/>
                <a:gd name="T5" fmla="*/ 2147483647 h 29"/>
                <a:gd name="T6" fmla="*/ 2147483647 w 7"/>
                <a:gd name="T7" fmla="*/ 2147483647 h 29"/>
                <a:gd name="T8" fmla="*/ 0 w 7"/>
                <a:gd name="T9" fmla="*/ 214748364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29">
                  <a:moveTo>
                    <a:pt x="0" y="5"/>
                  </a:moveTo>
                  <a:cubicBezTo>
                    <a:pt x="0" y="11"/>
                    <a:pt x="0" y="17"/>
                    <a:pt x="0" y="24"/>
                  </a:cubicBezTo>
                  <a:cubicBezTo>
                    <a:pt x="0" y="29"/>
                    <a:pt x="7" y="29"/>
                    <a:pt x="7" y="24"/>
                  </a:cubicBezTo>
                  <a:cubicBezTo>
                    <a:pt x="7" y="17"/>
                    <a:pt x="7" y="11"/>
                    <a:pt x="7" y="5"/>
                  </a:cubicBezTo>
                  <a:cubicBezTo>
                    <a:pt x="7" y="0"/>
                    <a:pt x="0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5" name="Freeform 204"/>
            <p:cNvSpPr/>
            <p:nvPr/>
          </p:nvSpPr>
          <p:spPr bwMode="auto">
            <a:xfrm>
              <a:off x="7690248" y="4366100"/>
              <a:ext cx="44053" cy="0"/>
            </a:xfrm>
            <a:custGeom>
              <a:avLst/>
              <a:gdLst>
                <a:gd name="T0" fmla="*/ 2147483647 w 37"/>
                <a:gd name="T1" fmla="*/ 0 w 37"/>
                <a:gd name="T2" fmla="*/ 2147483647 w 37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">
                  <a:moveTo>
                    <a:pt x="37" y="0"/>
                  </a:move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6" name="Line 205"/>
            <p:cNvSpPr>
              <a:spLocks noChangeShapeType="1"/>
            </p:cNvSpPr>
            <p:nvPr/>
          </p:nvSpPr>
          <p:spPr bwMode="auto">
            <a:xfrm flipH="1">
              <a:off x="7690248" y="4366100"/>
              <a:ext cx="44053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7" name="Freeform 207"/>
            <p:cNvSpPr/>
            <p:nvPr/>
          </p:nvSpPr>
          <p:spPr bwMode="auto">
            <a:xfrm>
              <a:off x="7683104" y="4348240"/>
              <a:ext cx="66675" cy="19050"/>
            </a:xfrm>
            <a:custGeom>
              <a:avLst/>
              <a:gdLst>
                <a:gd name="T0" fmla="*/ 2147483647 w 29"/>
                <a:gd name="T1" fmla="*/ 0 h 8"/>
                <a:gd name="T2" fmla="*/ 2147483647 w 29"/>
                <a:gd name="T3" fmla="*/ 0 h 8"/>
                <a:gd name="T4" fmla="*/ 2147483647 w 29"/>
                <a:gd name="T5" fmla="*/ 2147483647 h 8"/>
                <a:gd name="T6" fmla="*/ 2147483647 w 29"/>
                <a:gd name="T7" fmla="*/ 2147483647 h 8"/>
                <a:gd name="T8" fmla="*/ 2147483647 w 29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8">
                  <a:moveTo>
                    <a:pt x="24" y="0"/>
                  </a:moveTo>
                  <a:cubicBezTo>
                    <a:pt x="17" y="0"/>
                    <a:pt x="11" y="0"/>
                    <a:pt x="5" y="0"/>
                  </a:cubicBezTo>
                  <a:cubicBezTo>
                    <a:pt x="0" y="0"/>
                    <a:pt x="0" y="8"/>
                    <a:pt x="5" y="8"/>
                  </a:cubicBezTo>
                  <a:cubicBezTo>
                    <a:pt x="11" y="8"/>
                    <a:pt x="17" y="8"/>
                    <a:pt x="24" y="8"/>
                  </a:cubicBezTo>
                  <a:cubicBezTo>
                    <a:pt x="29" y="8"/>
                    <a:pt x="29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8" name="Freeform 208"/>
            <p:cNvSpPr/>
            <p:nvPr/>
          </p:nvSpPr>
          <p:spPr bwMode="auto">
            <a:xfrm>
              <a:off x="7396162" y="4357765"/>
              <a:ext cx="44054" cy="0"/>
            </a:xfrm>
            <a:custGeom>
              <a:avLst/>
              <a:gdLst>
                <a:gd name="T0" fmla="*/ 2147483647 w 37"/>
                <a:gd name="T1" fmla="*/ 0 w 37"/>
                <a:gd name="T2" fmla="*/ 2147483647 w 37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">
                  <a:moveTo>
                    <a:pt x="37" y="0"/>
                  </a:move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Line 209"/>
            <p:cNvSpPr>
              <a:spLocks noChangeShapeType="1"/>
            </p:cNvSpPr>
            <p:nvPr/>
          </p:nvSpPr>
          <p:spPr bwMode="auto">
            <a:xfrm flipH="1">
              <a:off x="7396162" y="4357765"/>
              <a:ext cx="44054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0" name="Freeform 210"/>
            <p:cNvSpPr/>
            <p:nvPr/>
          </p:nvSpPr>
          <p:spPr bwMode="auto">
            <a:xfrm>
              <a:off x="7384256" y="4348240"/>
              <a:ext cx="66675" cy="19050"/>
            </a:xfrm>
            <a:custGeom>
              <a:avLst/>
              <a:gdLst>
                <a:gd name="T0" fmla="*/ 2147483647 w 29"/>
                <a:gd name="T1" fmla="*/ 0 h 8"/>
                <a:gd name="T2" fmla="*/ 2147483647 w 29"/>
                <a:gd name="T3" fmla="*/ 0 h 8"/>
                <a:gd name="T4" fmla="*/ 2147483647 w 29"/>
                <a:gd name="T5" fmla="*/ 2147483647 h 8"/>
                <a:gd name="T6" fmla="*/ 2147483647 w 29"/>
                <a:gd name="T7" fmla="*/ 2147483647 h 8"/>
                <a:gd name="T8" fmla="*/ 2147483647 w 29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8">
                  <a:moveTo>
                    <a:pt x="24" y="0"/>
                  </a:moveTo>
                  <a:cubicBezTo>
                    <a:pt x="18" y="0"/>
                    <a:pt x="11" y="0"/>
                    <a:pt x="5" y="0"/>
                  </a:cubicBezTo>
                  <a:cubicBezTo>
                    <a:pt x="0" y="0"/>
                    <a:pt x="0" y="8"/>
                    <a:pt x="5" y="8"/>
                  </a:cubicBezTo>
                  <a:cubicBezTo>
                    <a:pt x="11" y="8"/>
                    <a:pt x="18" y="8"/>
                    <a:pt x="24" y="8"/>
                  </a:cubicBezTo>
                  <a:cubicBezTo>
                    <a:pt x="29" y="8"/>
                    <a:pt x="29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1" name="Freeform 211"/>
            <p:cNvSpPr/>
            <p:nvPr/>
          </p:nvSpPr>
          <p:spPr bwMode="auto">
            <a:xfrm>
              <a:off x="7446169" y="4237513"/>
              <a:ext cx="30956" cy="29765"/>
            </a:xfrm>
            <a:custGeom>
              <a:avLst/>
              <a:gdLst>
                <a:gd name="T0" fmla="*/ 0 w 26"/>
                <a:gd name="T1" fmla="*/ 0 h 25"/>
                <a:gd name="T2" fmla="*/ 2147483647 w 26"/>
                <a:gd name="T3" fmla="*/ 2147483647 h 25"/>
                <a:gd name="T4" fmla="*/ 0 w 26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25">
                  <a:moveTo>
                    <a:pt x="0" y="0"/>
                  </a:move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2" name="Line 212"/>
            <p:cNvSpPr>
              <a:spLocks noChangeShapeType="1"/>
            </p:cNvSpPr>
            <p:nvPr/>
          </p:nvSpPr>
          <p:spPr bwMode="auto">
            <a:xfrm>
              <a:off x="7446169" y="4237513"/>
              <a:ext cx="30956" cy="2976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3" name="Freeform 213"/>
            <p:cNvSpPr/>
            <p:nvPr/>
          </p:nvSpPr>
          <p:spPr bwMode="auto">
            <a:xfrm>
              <a:off x="7437835" y="4227987"/>
              <a:ext cx="45244" cy="46434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2147483647 w 20"/>
                <a:gd name="T7" fmla="*/ 2147483647 h 20"/>
                <a:gd name="T8" fmla="*/ 2147483647 w 20"/>
                <a:gd name="T9" fmla="*/ 2147483647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0">
                  <a:moveTo>
                    <a:pt x="2" y="5"/>
                  </a:moveTo>
                  <a:cubicBezTo>
                    <a:pt x="7" y="9"/>
                    <a:pt x="11" y="14"/>
                    <a:pt x="16" y="18"/>
                  </a:cubicBezTo>
                  <a:cubicBezTo>
                    <a:pt x="17" y="20"/>
                    <a:pt x="20" y="17"/>
                    <a:pt x="18" y="16"/>
                  </a:cubicBezTo>
                  <a:cubicBezTo>
                    <a:pt x="14" y="11"/>
                    <a:pt x="9" y="7"/>
                    <a:pt x="5" y="2"/>
                  </a:cubicBezTo>
                  <a:cubicBezTo>
                    <a:pt x="3" y="0"/>
                    <a:pt x="0" y="3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4" name="Freeform 214"/>
            <p:cNvSpPr/>
            <p:nvPr/>
          </p:nvSpPr>
          <p:spPr bwMode="auto">
            <a:xfrm>
              <a:off x="7656910" y="4448252"/>
              <a:ext cx="29765" cy="29766"/>
            </a:xfrm>
            <a:custGeom>
              <a:avLst/>
              <a:gdLst>
                <a:gd name="T0" fmla="*/ 0 w 25"/>
                <a:gd name="T1" fmla="*/ 0 h 25"/>
                <a:gd name="T2" fmla="*/ 2147483647 w 25"/>
                <a:gd name="T3" fmla="*/ 2147483647 h 25"/>
                <a:gd name="T4" fmla="*/ 0 w 25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25">
                  <a:moveTo>
                    <a:pt x="0" y="0"/>
                  </a:moveTo>
                  <a:lnTo>
                    <a:pt x="25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5" name="Line 215"/>
            <p:cNvSpPr>
              <a:spLocks noChangeShapeType="1"/>
            </p:cNvSpPr>
            <p:nvPr/>
          </p:nvSpPr>
          <p:spPr bwMode="auto">
            <a:xfrm>
              <a:off x="7656910" y="4448252"/>
              <a:ext cx="29765" cy="29766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6" name="Freeform 216"/>
            <p:cNvSpPr/>
            <p:nvPr/>
          </p:nvSpPr>
          <p:spPr bwMode="auto">
            <a:xfrm>
              <a:off x="7647385" y="4438728"/>
              <a:ext cx="46434" cy="46435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2147483647 w 20"/>
                <a:gd name="T7" fmla="*/ 2147483647 h 20"/>
                <a:gd name="T8" fmla="*/ 2147483647 w 20"/>
                <a:gd name="T9" fmla="*/ 2147483647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0">
                  <a:moveTo>
                    <a:pt x="2" y="5"/>
                  </a:moveTo>
                  <a:cubicBezTo>
                    <a:pt x="7" y="9"/>
                    <a:pt x="11" y="14"/>
                    <a:pt x="16" y="18"/>
                  </a:cubicBezTo>
                  <a:cubicBezTo>
                    <a:pt x="17" y="20"/>
                    <a:pt x="20" y="17"/>
                    <a:pt x="18" y="16"/>
                  </a:cubicBezTo>
                  <a:cubicBezTo>
                    <a:pt x="14" y="11"/>
                    <a:pt x="10" y="7"/>
                    <a:pt x="5" y="2"/>
                  </a:cubicBezTo>
                  <a:cubicBezTo>
                    <a:pt x="3" y="0"/>
                    <a:pt x="0" y="3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7" name="Freeform 217"/>
            <p:cNvSpPr/>
            <p:nvPr/>
          </p:nvSpPr>
          <p:spPr bwMode="auto">
            <a:xfrm>
              <a:off x="7656910" y="4237513"/>
              <a:ext cx="29765" cy="29765"/>
            </a:xfrm>
            <a:custGeom>
              <a:avLst/>
              <a:gdLst>
                <a:gd name="T0" fmla="*/ 2147483647 w 25"/>
                <a:gd name="T1" fmla="*/ 0 h 25"/>
                <a:gd name="T2" fmla="*/ 0 w 25"/>
                <a:gd name="T3" fmla="*/ 2147483647 h 25"/>
                <a:gd name="T4" fmla="*/ 2147483647 w 25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25">
                  <a:moveTo>
                    <a:pt x="25" y="0"/>
                  </a:moveTo>
                  <a:lnTo>
                    <a:pt x="0" y="25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8" name="Line 218"/>
            <p:cNvSpPr>
              <a:spLocks noChangeShapeType="1"/>
            </p:cNvSpPr>
            <p:nvPr/>
          </p:nvSpPr>
          <p:spPr bwMode="auto">
            <a:xfrm flipH="1">
              <a:off x="7656910" y="4237513"/>
              <a:ext cx="29765" cy="2976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39" name="Freeform 219"/>
            <p:cNvSpPr/>
            <p:nvPr/>
          </p:nvSpPr>
          <p:spPr bwMode="auto">
            <a:xfrm>
              <a:off x="7647385" y="4227987"/>
              <a:ext cx="46434" cy="46434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2147483647 w 20"/>
                <a:gd name="T7" fmla="*/ 2147483647 h 20"/>
                <a:gd name="T8" fmla="*/ 2147483647 w 20"/>
                <a:gd name="T9" fmla="*/ 2147483647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0">
                  <a:moveTo>
                    <a:pt x="16" y="2"/>
                  </a:moveTo>
                  <a:cubicBezTo>
                    <a:pt x="11" y="7"/>
                    <a:pt x="7" y="11"/>
                    <a:pt x="2" y="16"/>
                  </a:cubicBezTo>
                  <a:cubicBezTo>
                    <a:pt x="0" y="17"/>
                    <a:pt x="3" y="20"/>
                    <a:pt x="5" y="18"/>
                  </a:cubicBezTo>
                  <a:cubicBezTo>
                    <a:pt x="10" y="14"/>
                    <a:pt x="14" y="9"/>
                    <a:pt x="18" y="5"/>
                  </a:cubicBezTo>
                  <a:cubicBezTo>
                    <a:pt x="20" y="3"/>
                    <a:pt x="17" y="0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40" name="Freeform 220"/>
            <p:cNvSpPr/>
            <p:nvPr/>
          </p:nvSpPr>
          <p:spPr bwMode="auto">
            <a:xfrm>
              <a:off x="7446169" y="4448252"/>
              <a:ext cx="30956" cy="29766"/>
            </a:xfrm>
            <a:custGeom>
              <a:avLst/>
              <a:gdLst>
                <a:gd name="T0" fmla="*/ 2147483647 w 26"/>
                <a:gd name="T1" fmla="*/ 0 h 25"/>
                <a:gd name="T2" fmla="*/ 0 w 26"/>
                <a:gd name="T3" fmla="*/ 2147483647 h 25"/>
                <a:gd name="T4" fmla="*/ 2147483647 w 26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25">
                  <a:moveTo>
                    <a:pt x="26" y="0"/>
                  </a:moveTo>
                  <a:lnTo>
                    <a:pt x="0" y="25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41" name="Line 221"/>
            <p:cNvSpPr>
              <a:spLocks noChangeShapeType="1"/>
            </p:cNvSpPr>
            <p:nvPr/>
          </p:nvSpPr>
          <p:spPr bwMode="auto">
            <a:xfrm flipH="1">
              <a:off x="7446169" y="4448252"/>
              <a:ext cx="30956" cy="29766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42" name="Freeform 222"/>
            <p:cNvSpPr/>
            <p:nvPr/>
          </p:nvSpPr>
          <p:spPr bwMode="auto">
            <a:xfrm>
              <a:off x="7437835" y="4438728"/>
              <a:ext cx="45244" cy="46435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2147483647 w 20"/>
                <a:gd name="T7" fmla="*/ 2147483647 h 20"/>
                <a:gd name="T8" fmla="*/ 2147483647 w 20"/>
                <a:gd name="T9" fmla="*/ 2147483647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0">
                  <a:moveTo>
                    <a:pt x="16" y="2"/>
                  </a:moveTo>
                  <a:cubicBezTo>
                    <a:pt x="11" y="7"/>
                    <a:pt x="7" y="11"/>
                    <a:pt x="2" y="16"/>
                  </a:cubicBezTo>
                  <a:cubicBezTo>
                    <a:pt x="0" y="17"/>
                    <a:pt x="3" y="20"/>
                    <a:pt x="5" y="18"/>
                  </a:cubicBezTo>
                  <a:cubicBezTo>
                    <a:pt x="9" y="14"/>
                    <a:pt x="14" y="9"/>
                    <a:pt x="18" y="5"/>
                  </a:cubicBezTo>
                  <a:cubicBezTo>
                    <a:pt x="20" y="3"/>
                    <a:pt x="17" y="0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43" name="Freeform 223"/>
            <p:cNvSpPr/>
            <p:nvPr/>
          </p:nvSpPr>
          <p:spPr bwMode="auto">
            <a:xfrm>
              <a:off x="7564041" y="4198221"/>
              <a:ext cx="46434" cy="166688"/>
            </a:xfrm>
            <a:custGeom>
              <a:avLst/>
              <a:gdLst>
                <a:gd name="T0" fmla="*/ 2147483647 w 39"/>
                <a:gd name="T1" fmla="*/ 0 h 140"/>
                <a:gd name="T2" fmla="*/ 0 w 39"/>
                <a:gd name="T3" fmla="*/ 2147483647 h 140"/>
                <a:gd name="T4" fmla="*/ 2147483647 w 39"/>
                <a:gd name="T5" fmla="*/ 0 h 1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" h="140">
                  <a:moveTo>
                    <a:pt x="39" y="0"/>
                  </a:moveTo>
                  <a:lnTo>
                    <a:pt x="0" y="14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44" name="Line 224"/>
            <p:cNvSpPr>
              <a:spLocks noChangeShapeType="1"/>
            </p:cNvSpPr>
            <p:nvPr/>
          </p:nvSpPr>
          <p:spPr bwMode="auto">
            <a:xfrm flipH="1">
              <a:off x="7564041" y="4198221"/>
              <a:ext cx="46434" cy="166688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45" name="Freeform 225"/>
            <p:cNvSpPr/>
            <p:nvPr/>
          </p:nvSpPr>
          <p:spPr bwMode="auto">
            <a:xfrm>
              <a:off x="7553325" y="4183933"/>
              <a:ext cx="71438" cy="195263"/>
            </a:xfrm>
            <a:custGeom>
              <a:avLst/>
              <a:gdLst>
                <a:gd name="T0" fmla="*/ 2147483647 w 31"/>
                <a:gd name="T1" fmla="*/ 2147483647 h 84"/>
                <a:gd name="T2" fmla="*/ 2147483647 w 31"/>
                <a:gd name="T3" fmla="*/ 2147483647 h 84"/>
                <a:gd name="T4" fmla="*/ 2147483647 w 31"/>
                <a:gd name="T5" fmla="*/ 2147483647 h 84"/>
                <a:gd name="T6" fmla="*/ 2147483647 w 31"/>
                <a:gd name="T7" fmla="*/ 2147483647 h 84"/>
                <a:gd name="T8" fmla="*/ 2147483647 w 31"/>
                <a:gd name="T9" fmla="*/ 2147483647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84">
                  <a:moveTo>
                    <a:pt x="22" y="5"/>
                  </a:moveTo>
                  <a:cubicBezTo>
                    <a:pt x="15" y="29"/>
                    <a:pt x="8" y="53"/>
                    <a:pt x="1" y="77"/>
                  </a:cubicBezTo>
                  <a:cubicBezTo>
                    <a:pt x="0" y="82"/>
                    <a:pt x="7" y="84"/>
                    <a:pt x="9" y="79"/>
                  </a:cubicBezTo>
                  <a:cubicBezTo>
                    <a:pt x="16" y="55"/>
                    <a:pt x="22" y="31"/>
                    <a:pt x="29" y="7"/>
                  </a:cubicBezTo>
                  <a:cubicBezTo>
                    <a:pt x="31" y="2"/>
                    <a:pt x="23" y="0"/>
                    <a:pt x="2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46" name="Freeform 226"/>
            <p:cNvSpPr/>
            <p:nvPr/>
          </p:nvSpPr>
          <p:spPr bwMode="auto">
            <a:xfrm>
              <a:off x="7564041" y="4364909"/>
              <a:ext cx="95250" cy="0"/>
            </a:xfrm>
            <a:custGeom>
              <a:avLst/>
              <a:gdLst>
                <a:gd name="T0" fmla="*/ 0 w 80"/>
                <a:gd name="T1" fmla="*/ 2147483647 w 80"/>
                <a:gd name="T2" fmla="*/ 0 w 80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80">
                  <a:moveTo>
                    <a:pt x="0" y="0"/>
                  </a:move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47" name="Line 227"/>
            <p:cNvSpPr>
              <a:spLocks noChangeShapeType="1"/>
            </p:cNvSpPr>
            <p:nvPr/>
          </p:nvSpPr>
          <p:spPr bwMode="auto">
            <a:xfrm>
              <a:off x="7564041" y="4364909"/>
              <a:ext cx="9525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48" name="Freeform 228"/>
            <p:cNvSpPr/>
            <p:nvPr/>
          </p:nvSpPr>
          <p:spPr bwMode="auto">
            <a:xfrm>
              <a:off x="7553326" y="4355384"/>
              <a:ext cx="117872" cy="19050"/>
            </a:xfrm>
            <a:custGeom>
              <a:avLst/>
              <a:gdLst>
                <a:gd name="T0" fmla="*/ 2147483647 w 51"/>
                <a:gd name="T1" fmla="*/ 2147483647 h 8"/>
                <a:gd name="T2" fmla="*/ 2147483647 w 51"/>
                <a:gd name="T3" fmla="*/ 2147483647 h 8"/>
                <a:gd name="T4" fmla="*/ 2147483647 w 51"/>
                <a:gd name="T5" fmla="*/ 0 h 8"/>
                <a:gd name="T6" fmla="*/ 2147483647 w 51"/>
                <a:gd name="T7" fmla="*/ 0 h 8"/>
                <a:gd name="T8" fmla="*/ 2147483647 w 51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8">
                  <a:moveTo>
                    <a:pt x="5" y="8"/>
                  </a:moveTo>
                  <a:cubicBezTo>
                    <a:pt x="19" y="8"/>
                    <a:pt x="32" y="8"/>
                    <a:pt x="46" y="8"/>
                  </a:cubicBezTo>
                  <a:cubicBezTo>
                    <a:pt x="51" y="8"/>
                    <a:pt x="51" y="0"/>
                    <a:pt x="46" y="0"/>
                  </a:cubicBezTo>
                  <a:cubicBezTo>
                    <a:pt x="32" y="0"/>
                    <a:pt x="19" y="0"/>
                    <a:pt x="5" y="0"/>
                  </a:cubicBezTo>
                  <a:cubicBezTo>
                    <a:pt x="0" y="0"/>
                    <a:pt x="0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sp>
        <p:nvSpPr>
          <p:cNvPr id="49" name="Freeform 237"/>
          <p:cNvSpPr/>
          <p:nvPr/>
        </p:nvSpPr>
        <p:spPr bwMode="auto">
          <a:xfrm>
            <a:off x="7045523" y="2666858"/>
            <a:ext cx="985838" cy="1248966"/>
          </a:xfrm>
          <a:custGeom>
            <a:avLst/>
            <a:gdLst>
              <a:gd name="T0" fmla="*/ 380 w 426"/>
              <a:gd name="T1" fmla="*/ 0 h 540"/>
              <a:gd name="T2" fmla="*/ 46 w 426"/>
              <a:gd name="T3" fmla="*/ 0 h 540"/>
              <a:gd name="T4" fmla="*/ 0 w 426"/>
              <a:gd name="T5" fmla="*/ 46 h 540"/>
              <a:gd name="T6" fmla="*/ 0 w 426"/>
              <a:gd name="T7" fmla="*/ 380 h 540"/>
              <a:gd name="T8" fmla="*/ 46 w 426"/>
              <a:gd name="T9" fmla="*/ 426 h 540"/>
              <a:gd name="T10" fmla="*/ 164 w 426"/>
              <a:gd name="T11" fmla="*/ 426 h 540"/>
              <a:gd name="T12" fmla="*/ 213 w 426"/>
              <a:gd name="T13" fmla="*/ 540 h 540"/>
              <a:gd name="T14" fmla="*/ 263 w 426"/>
              <a:gd name="T15" fmla="*/ 426 h 540"/>
              <a:gd name="T16" fmla="*/ 380 w 426"/>
              <a:gd name="T17" fmla="*/ 426 h 540"/>
              <a:gd name="T18" fmla="*/ 426 w 426"/>
              <a:gd name="T19" fmla="*/ 380 h 540"/>
              <a:gd name="T20" fmla="*/ 426 w 426"/>
              <a:gd name="T21" fmla="*/ 46 h 540"/>
              <a:gd name="T22" fmla="*/ 380 w 426"/>
              <a:gd name="T23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540">
                <a:moveTo>
                  <a:pt x="380" y="0"/>
                </a:moveTo>
                <a:cubicBezTo>
                  <a:pt x="46" y="0"/>
                  <a:pt x="46" y="0"/>
                  <a:pt x="46" y="0"/>
                </a:cubicBezTo>
                <a:cubicBezTo>
                  <a:pt x="20" y="0"/>
                  <a:pt x="0" y="20"/>
                  <a:pt x="0" y="46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405"/>
                  <a:pt x="20" y="426"/>
                  <a:pt x="46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213" y="540"/>
                  <a:pt x="213" y="540"/>
                  <a:pt x="213" y="540"/>
                </a:cubicBezTo>
                <a:cubicBezTo>
                  <a:pt x="263" y="426"/>
                  <a:pt x="263" y="426"/>
                  <a:pt x="263" y="426"/>
                </a:cubicBezTo>
                <a:cubicBezTo>
                  <a:pt x="380" y="426"/>
                  <a:pt x="380" y="426"/>
                  <a:pt x="380" y="426"/>
                </a:cubicBezTo>
                <a:cubicBezTo>
                  <a:pt x="405" y="426"/>
                  <a:pt x="426" y="405"/>
                  <a:pt x="426" y="380"/>
                </a:cubicBezTo>
                <a:cubicBezTo>
                  <a:pt x="426" y="46"/>
                  <a:pt x="426" y="46"/>
                  <a:pt x="426" y="46"/>
                </a:cubicBezTo>
                <a:cubicBezTo>
                  <a:pt x="426" y="20"/>
                  <a:pt x="405" y="0"/>
                  <a:pt x="380" y="0"/>
                </a:cubicBezTo>
                <a:close/>
              </a:path>
            </a:pathLst>
          </a:cu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70"/>
          <p:cNvSpPr txBox="1">
            <a:spLocks noChangeArrowheads="1"/>
          </p:cNvSpPr>
          <p:nvPr/>
        </p:nvSpPr>
        <p:spPr bwMode="auto">
          <a:xfrm>
            <a:off x="7096720" y="2860930"/>
            <a:ext cx="884634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chemeClr val="bg1"/>
                </a:solidFill>
                <a:latin typeface="Impact" panose="020B0806030902050204" pitchFamily="34" charset="0"/>
              </a:rPr>
              <a:t>80%</a:t>
            </a:r>
            <a:endParaRPr lang="zh-CN" altLang="en-US" sz="33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49571" y="1847259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2748545" y="1847259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4641031" y="1847259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6550210" y="1847259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55" name="矩形 54"/>
          <p:cNvSpPr/>
          <p:nvPr/>
        </p:nvSpPr>
        <p:spPr>
          <a:xfrm>
            <a:off x="888962" y="1500102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01.Lorem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884959" y="1500102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02.Lorem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733461" y="1500102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03.Lorem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648005" y="1500102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04.Lorem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568429" y="2937272"/>
            <a:ext cx="685800" cy="685800"/>
          </a:xfrm>
          <a:prstGeom prst="ellipse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5164931" y="2178844"/>
            <a:ext cx="685800" cy="685800"/>
          </a:xfrm>
          <a:prstGeom prst="ellipse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762625" y="3351610"/>
            <a:ext cx="685800" cy="685800"/>
          </a:xfrm>
          <a:prstGeom prst="ellipse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59128" y="2337197"/>
            <a:ext cx="685800" cy="685800"/>
          </a:xfrm>
          <a:prstGeom prst="ellipse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6955631" y="1522810"/>
            <a:ext cx="685800" cy="685800"/>
          </a:xfrm>
          <a:prstGeom prst="ellipse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552135" y="3136106"/>
            <a:ext cx="685800" cy="685800"/>
          </a:xfrm>
          <a:prstGeom prst="ellipse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48638" y="2178844"/>
            <a:ext cx="685800" cy="685800"/>
          </a:xfrm>
          <a:prstGeom prst="ellipse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911329" y="0"/>
            <a:ext cx="0" cy="293251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13" name="直接连接符 12"/>
          <p:cNvCxnSpPr/>
          <p:nvPr/>
        </p:nvCxnSpPr>
        <p:spPr>
          <a:xfrm>
            <a:off x="5507831" y="0"/>
            <a:ext cx="0" cy="2178844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14" name="直接连接符 13"/>
          <p:cNvCxnSpPr/>
          <p:nvPr/>
        </p:nvCxnSpPr>
        <p:spPr>
          <a:xfrm>
            <a:off x="6105525" y="0"/>
            <a:ext cx="0" cy="3348038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/>
          <p:nvPr/>
        </p:nvCxnSpPr>
        <p:spPr>
          <a:xfrm>
            <a:off x="6702028" y="1"/>
            <a:ext cx="0" cy="2337197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7298531" y="0"/>
            <a:ext cx="0" cy="152281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17" name="直接连接符 16"/>
          <p:cNvCxnSpPr/>
          <p:nvPr/>
        </p:nvCxnSpPr>
        <p:spPr>
          <a:xfrm>
            <a:off x="7895035" y="1"/>
            <a:ext cx="0" cy="3136106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8509397" y="0"/>
            <a:ext cx="0" cy="2178844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cxnSp>
      <p:grpSp>
        <p:nvGrpSpPr>
          <p:cNvPr id="19" name="组合 18"/>
          <p:cNvGrpSpPr/>
          <p:nvPr/>
        </p:nvGrpSpPr>
        <p:grpSpPr>
          <a:xfrm>
            <a:off x="5950176" y="3541023"/>
            <a:ext cx="302098" cy="270000"/>
            <a:chOff x="1730152" y="3478601"/>
            <a:chExt cx="402797" cy="360000"/>
          </a:xfrm>
          <a:solidFill>
            <a:schemeClr val="bg1"/>
          </a:solidFill>
        </p:grpSpPr>
        <p:sp>
          <p:nvSpPr>
            <p:cNvPr id="20" name="Freeform 5"/>
            <p:cNvSpPr/>
            <p:nvPr/>
          </p:nvSpPr>
          <p:spPr bwMode="auto">
            <a:xfrm>
              <a:off x="1960082" y="3556643"/>
              <a:ext cx="172867" cy="171189"/>
            </a:xfrm>
            <a:custGeom>
              <a:avLst/>
              <a:gdLst>
                <a:gd name="T0" fmla="*/ 81 w 86"/>
                <a:gd name="T1" fmla="*/ 34 h 85"/>
                <a:gd name="T2" fmla="*/ 51 w 86"/>
                <a:gd name="T3" fmla="*/ 34 h 85"/>
                <a:gd name="T4" fmla="*/ 51 w 86"/>
                <a:gd name="T5" fmla="*/ 4 h 85"/>
                <a:gd name="T6" fmla="*/ 47 w 86"/>
                <a:gd name="T7" fmla="*/ 0 h 85"/>
                <a:gd name="T8" fmla="*/ 39 w 86"/>
                <a:gd name="T9" fmla="*/ 0 h 85"/>
                <a:gd name="T10" fmla="*/ 35 w 86"/>
                <a:gd name="T11" fmla="*/ 4 h 85"/>
                <a:gd name="T12" fmla="*/ 35 w 86"/>
                <a:gd name="T13" fmla="*/ 34 h 85"/>
                <a:gd name="T14" fmla="*/ 5 w 86"/>
                <a:gd name="T15" fmla="*/ 34 h 85"/>
                <a:gd name="T16" fmla="*/ 0 w 86"/>
                <a:gd name="T17" fmla="*/ 38 h 85"/>
                <a:gd name="T18" fmla="*/ 0 w 86"/>
                <a:gd name="T19" fmla="*/ 47 h 85"/>
                <a:gd name="T20" fmla="*/ 5 w 86"/>
                <a:gd name="T21" fmla="*/ 51 h 85"/>
                <a:gd name="T22" fmla="*/ 35 w 86"/>
                <a:gd name="T23" fmla="*/ 51 h 85"/>
                <a:gd name="T24" fmla="*/ 35 w 86"/>
                <a:gd name="T25" fmla="*/ 81 h 85"/>
                <a:gd name="T26" fmla="*/ 39 w 86"/>
                <a:gd name="T27" fmla="*/ 85 h 85"/>
                <a:gd name="T28" fmla="*/ 47 w 86"/>
                <a:gd name="T29" fmla="*/ 85 h 85"/>
                <a:gd name="T30" fmla="*/ 51 w 86"/>
                <a:gd name="T31" fmla="*/ 81 h 85"/>
                <a:gd name="T32" fmla="*/ 51 w 86"/>
                <a:gd name="T33" fmla="*/ 51 h 85"/>
                <a:gd name="T34" fmla="*/ 81 w 86"/>
                <a:gd name="T35" fmla="*/ 51 h 85"/>
                <a:gd name="T36" fmla="*/ 86 w 86"/>
                <a:gd name="T37" fmla="*/ 47 h 85"/>
                <a:gd name="T38" fmla="*/ 86 w 86"/>
                <a:gd name="T39" fmla="*/ 38 h 85"/>
                <a:gd name="T40" fmla="*/ 81 w 86"/>
                <a:gd name="T41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85">
                  <a:moveTo>
                    <a:pt x="81" y="34"/>
                  </a:moveTo>
                  <a:cubicBezTo>
                    <a:pt x="51" y="34"/>
                    <a:pt x="51" y="34"/>
                    <a:pt x="51" y="3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50" y="0"/>
                    <a:pt x="4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0"/>
                    <a:pt x="35" y="2"/>
                    <a:pt x="35" y="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6"/>
                    <a:pt x="0" y="3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3"/>
                    <a:pt x="36" y="85"/>
                    <a:pt x="39" y="85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50" y="85"/>
                    <a:pt x="51" y="83"/>
                    <a:pt x="51" y="8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4" y="51"/>
                    <a:pt x="86" y="49"/>
                    <a:pt x="86" y="47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6" y="36"/>
                    <a:pt x="84" y="34"/>
                    <a:pt x="81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latin typeface="HelveticaNeueLT Pro 43 LtEx"/>
                <a:ea typeface="+mn-ea"/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1730152" y="3478601"/>
              <a:ext cx="240000" cy="360000"/>
            </a:xfrm>
            <a:custGeom>
              <a:avLst/>
              <a:gdLst>
                <a:gd name="T0" fmla="*/ 95 w 119"/>
                <a:gd name="T1" fmla="*/ 99 h 179"/>
                <a:gd name="T2" fmla="*/ 82 w 119"/>
                <a:gd name="T3" fmla="*/ 86 h 179"/>
                <a:gd name="T4" fmla="*/ 91 w 119"/>
                <a:gd name="T5" fmla="*/ 74 h 179"/>
                <a:gd name="T6" fmla="*/ 107 w 119"/>
                <a:gd name="T7" fmla="*/ 44 h 179"/>
                <a:gd name="T8" fmla="*/ 99 w 119"/>
                <a:gd name="T9" fmla="*/ 17 h 179"/>
                <a:gd name="T10" fmla="*/ 103 w 119"/>
                <a:gd name="T11" fmla="*/ 17 h 179"/>
                <a:gd name="T12" fmla="*/ 105 w 119"/>
                <a:gd name="T13" fmla="*/ 16 h 179"/>
                <a:gd name="T14" fmla="*/ 117 w 119"/>
                <a:gd name="T15" fmla="*/ 8 h 179"/>
                <a:gd name="T16" fmla="*/ 119 w 119"/>
                <a:gd name="T17" fmla="*/ 3 h 179"/>
                <a:gd name="T18" fmla="*/ 115 w 119"/>
                <a:gd name="T19" fmla="*/ 0 h 179"/>
                <a:gd name="T20" fmla="*/ 62 w 119"/>
                <a:gd name="T21" fmla="*/ 0 h 179"/>
                <a:gd name="T22" fmla="*/ 45 w 119"/>
                <a:gd name="T23" fmla="*/ 3 h 179"/>
                <a:gd name="T24" fmla="*/ 12 w 119"/>
                <a:gd name="T25" fmla="*/ 43 h 179"/>
                <a:gd name="T26" fmla="*/ 55 w 119"/>
                <a:gd name="T27" fmla="*/ 86 h 179"/>
                <a:gd name="T28" fmla="*/ 54 w 119"/>
                <a:gd name="T29" fmla="*/ 91 h 179"/>
                <a:gd name="T30" fmla="*/ 57 w 119"/>
                <a:gd name="T31" fmla="*/ 102 h 179"/>
                <a:gd name="T32" fmla="*/ 56 w 119"/>
                <a:gd name="T33" fmla="*/ 102 h 179"/>
                <a:gd name="T34" fmla="*/ 4 w 119"/>
                <a:gd name="T35" fmla="*/ 131 h 179"/>
                <a:gd name="T36" fmla="*/ 0 w 119"/>
                <a:gd name="T37" fmla="*/ 144 h 179"/>
                <a:gd name="T38" fmla="*/ 4 w 119"/>
                <a:gd name="T39" fmla="*/ 157 h 179"/>
                <a:gd name="T40" fmla="*/ 34 w 119"/>
                <a:gd name="T41" fmla="*/ 176 h 179"/>
                <a:gd name="T42" fmla="*/ 59 w 119"/>
                <a:gd name="T43" fmla="*/ 179 h 179"/>
                <a:gd name="T44" fmla="*/ 80 w 119"/>
                <a:gd name="T45" fmla="*/ 176 h 179"/>
                <a:gd name="T46" fmla="*/ 115 w 119"/>
                <a:gd name="T47" fmla="*/ 137 h 179"/>
                <a:gd name="T48" fmla="*/ 95 w 119"/>
                <a:gd name="T49" fmla="*/ 99 h 179"/>
                <a:gd name="T50" fmla="*/ 28 w 119"/>
                <a:gd name="T51" fmla="*/ 138 h 179"/>
                <a:gd name="T52" fmla="*/ 62 w 119"/>
                <a:gd name="T53" fmla="*/ 115 h 179"/>
                <a:gd name="T54" fmla="*/ 62 w 119"/>
                <a:gd name="T55" fmla="*/ 115 h 179"/>
                <a:gd name="T56" fmla="*/ 73 w 119"/>
                <a:gd name="T57" fmla="*/ 117 h 179"/>
                <a:gd name="T58" fmla="*/ 77 w 119"/>
                <a:gd name="T59" fmla="*/ 119 h 179"/>
                <a:gd name="T60" fmla="*/ 92 w 119"/>
                <a:gd name="T61" fmla="*/ 135 h 179"/>
                <a:gd name="T62" fmla="*/ 93 w 119"/>
                <a:gd name="T63" fmla="*/ 139 h 179"/>
                <a:gd name="T64" fmla="*/ 59 w 119"/>
                <a:gd name="T65" fmla="*/ 163 h 179"/>
                <a:gd name="T66" fmla="*/ 28 w 119"/>
                <a:gd name="T67" fmla="*/ 138 h 179"/>
                <a:gd name="T68" fmla="*/ 44 w 119"/>
                <a:gd name="T69" fmla="*/ 21 h 179"/>
                <a:gd name="T70" fmla="*/ 55 w 119"/>
                <a:gd name="T71" fmla="*/ 16 h 179"/>
                <a:gd name="T72" fmla="*/ 55 w 119"/>
                <a:gd name="T73" fmla="*/ 16 h 179"/>
                <a:gd name="T74" fmla="*/ 80 w 119"/>
                <a:gd name="T75" fmla="*/ 45 h 179"/>
                <a:gd name="T76" fmla="*/ 75 w 119"/>
                <a:gd name="T77" fmla="*/ 67 h 179"/>
                <a:gd name="T78" fmla="*/ 64 w 119"/>
                <a:gd name="T79" fmla="*/ 72 h 179"/>
                <a:gd name="T80" fmla="*/ 64 w 119"/>
                <a:gd name="T81" fmla="*/ 72 h 179"/>
                <a:gd name="T82" fmla="*/ 64 w 119"/>
                <a:gd name="T83" fmla="*/ 72 h 179"/>
                <a:gd name="T84" fmla="*/ 39 w 119"/>
                <a:gd name="T85" fmla="*/ 43 h 179"/>
                <a:gd name="T86" fmla="*/ 44 w 119"/>
                <a:gd name="T87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9" h="179">
                  <a:moveTo>
                    <a:pt x="95" y="99"/>
                  </a:moveTo>
                  <a:cubicBezTo>
                    <a:pt x="88" y="95"/>
                    <a:pt x="82" y="88"/>
                    <a:pt x="82" y="86"/>
                  </a:cubicBezTo>
                  <a:cubicBezTo>
                    <a:pt x="82" y="83"/>
                    <a:pt x="83" y="81"/>
                    <a:pt x="91" y="74"/>
                  </a:cubicBezTo>
                  <a:cubicBezTo>
                    <a:pt x="102" y="66"/>
                    <a:pt x="107" y="55"/>
                    <a:pt x="107" y="44"/>
                  </a:cubicBezTo>
                  <a:cubicBezTo>
                    <a:pt x="107" y="33"/>
                    <a:pt x="104" y="24"/>
                    <a:pt x="99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5" y="17"/>
                    <a:pt x="105" y="1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7"/>
                    <a:pt x="119" y="5"/>
                    <a:pt x="119" y="3"/>
                  </a:cubicBezTo>
                  <a:cubicBezTo>
                    <a:pt x="118" y="2"/>
                    <a:pt x="117" y="0"/>
                    <a:pt x="11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6" y="0"/>
                    <a:pt x="50" y="1"/>
                    <a:pt x="45" y="3"/>
                  </a:cubicBezTo>
                  <a:cubicBezTo>
                    <a:pt x="25" y="10"/>
                    <a:pt x="12" y="26"/>
                    <a:pt x="12" y="43"/>
                  </a:cubicBezTo>
                  <a:cubicBezTo>
                    <a:pt x="12" y="67"/>
                    <a:pt x="30" y="85"/>
                    <a:pt x="55" y="86"/>
                  </a:cubicBezTo>
                  <a:cubicBezTo>
                    <a:pt x="55" y="88"/>
                    <a:pt x="54" y="90"/>
                    <a:pt x="54" y="91"/>
                  </a:cubicBezTo>
                  <a:cubicBezTo>
                    <a:pt x="54" y="95"/>
                    <a:pt x="55" y="99"/>
                    <a:pt x="57" y="102"/>
                  </a:cubicBezTo>
                  <a:cubicBezTo>
                    <a:pt x="57" y="102"/>
                    <a:pt x="57" y="102"/>
                    <a:pt x="56" y="102"/>
                  </a:cubicBezTo>
                  <a:cubicBezTo>
                    <a:pt x="33" y="102"/>
                    <a:pt x="12" y="113"/>
                    <a:pt x="4" y="131"/>
                  </a:cubicBezTo>
                  <a:cubicBezTo>
                    <a:pt x="1" y="135"/>
                    <a:pt x="0" y="140"/>
                    <a:pt x="0" y="144"/>
                  </a:cubicBezTo>
                  <a:cubicBezTo>
                    <a:pt x="0" y="148"/>
                    <a:pt x="1" y="153"/>
                    <a:pt x="4" y="157"/>
                  </a:cubicBezTo>
                  <a:cubicBezTo>
                    <a:pt x="9" y="166"/>
                    <a:pt x="20" y="173"/>
                    <a:pt x="34" y="176"/>
                  </a:cubicBezTo>
                  <a:cubicBezTo>
                    <a:pt x="42" y="178"/>
                    <a:pt x="50" y="179"/>
                    <a:pt x="59" y="179"/>
                  </a:cubicBezTo>
                  <a:cubicBezTo>
                    <a:pt x="66" y="179"/>
                    <a:pt x="74" y="178"/>
                    <a:pt x="80" y="176"/>
                  </a:cubicBezTo>
                  <a:cubicBezTo>
                    <a:pt x="101" y="170"/>
                    <a:pt x="115" y="155"/>
                    <a:pt x="115" y="137"/>
                  </a:cubicBezTo>
                  <a:cubicBezTo>
                    <a:pt x="115" y="120"/>
                    <a:pt x="109" y="110"/>
                    <a:pt x="95" y="99"/>
                  </a:cubicBezTo>
                  <a:close/>
                  <a:moveTo>
                    <a:pt x="28" y="138"/>
                  </a:moveTo>
                  <a:cubicBezTo>
                    <a:pt x="28" y="126"/>
                    <a:pt x="44" y="115"/>
                    <a:pt x="62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6" y="115"/>
                    <a:pt x="70" y="116"/>
                    <a:pt x="73" y="117"/>
                  </a:cubicBezTo>
                  <a:cubicBezTo>
                    <a:pt x="75" y="118"/>
                    <a:pt x="76" y="119"/>
                    <a:pt x="77" y="119"/>
                  </a:cubicBezTo>
                  <a:cubicBezTo>
                    <a:pt x="85" y="125"/>
                    <a:pt x="91" y="129"/>
                    <a:pt x="92" y="135"/>
                  </a:cubicBezTo>
                  <a:cubicBezTo>
                    <a:pt x="93" y="136"/>
                    <a:pt x="93" y="138"/>
                    <a:pt x="93" y="139"/>
                  </a:cubicBezTo>
                  <a:cubicBezTo>
                    <a:pt x="93" y="155"/>
                    <a:pt x="81" y="163"/>
                    <a:pt x="59" y="163"/>
                  </a:cubicBezTo>
                  <a:cubicBezTo>
                    <a:pt x="41" y="163"/>
                    <a:pt x="28" y="152"/>
                    <a:pt x="28" y="138"/>
                  </a:cubicBezTo>
                  <a:close/>
                  <a:moveTo>
                    <a:pt x="44" y="21"/>
                  </a:moveTo>
                  <a:cubicBezTo>
                    <a:pt x="47" y="18"/>
                    <a:pt x="51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67" y="16"/>
                    <a:pt x="78" y="30"/>
                    <a:pt x="80" y="45"/>
                  </a:cubicBezTo>
                  <a:cubicBezTo>
                    <a:pt x="81" y="54"/>
                    <a:pt x="79" y="62"/>
                    <a:pt x="75" y="67"/>
                  </a:cubicBezTo>
                  <a:cubicBezTo>
                    <a:pt x="72" y="70"/>
                    <a:pt x="68" y="72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3" y="72"/>
                    <a:pt x="41" y="58"/>
                    <a:pt x="39" y="43"/>
                  </a:cubicBezTo>
                  <a:cubicBezTo>
                    <a:pt x="38" y="34"/>
                    <a:pt x="40" y="26"/>
                    <a:pt x="4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latin typeface="HelveticaNeueLT Pro 43 LtEx"/>
                <a:ea typeface="+mn-ea"/>
              </a:endParaRPr>
            </a:p>
          </p:txBody>
        </p:sp>
      </p:grpSp>
      <p:sp>
        <p:nvSpPr>
          <p:cNvPr id="22" name="Freeform 16"/>
          <p:cNvSpPr>
            <a:spLocks noChangeAspect="1"/>
          </p:cNvSpPr>
          <p:nvPr/>
        </p:nvSpPr>
        <p:spPr bwMode="auto">
          <a:xfrm>
            <a:off x="8326041" y="2382441"/>
            <a:ext cx="330994" cy="270272"/>
          </a:xfrm>
          <a:custGeom>
            <a:avLst/>
            <a:gdLst>
              <a:gd name="T0" fmla="*/ 2147483647 w 197"/>
              <a:gd name="T1" fmla="*/ 2147483647 h 160"/>
              <a:gd name="T2" fmla="*/ 2147483647 w 197"/>
              <a:gd name="T3" fmla="*/ 2147483647 h 160"/>
              <a:gd name="T4" fmla="*/ 2147483647 w 197"/>
              <a:gd name="T5" fmla="*/ 2147483647 h 160"/>
              <a:gd name="T6" fmla="*/ 2147483647 w 197"/>
              <a:gd name="T7" fmla="*/ 2147483647 h 160"/>
              <a:gd name="T8" fmla="*/ 2147483647 w 197"/>
              <a:gd name="T9" fmla="*/ 0 h 160"/>
              <a:gd name="T10" fmla="*/ 2147483647 w 197"/>
              <a:gd name="T11" fmla="*/ 2147483647 h 160"/>
              <a:gd name="T12" fmla="*/ 2147483647 w 197"/>
              <a:gd name="T13" fmla="*/ 2147483647 h 160"/>
              <a:gd name="T14" fmla="*/ 2147483647 w 197"/>
              <a:gd name="T15" fmla="*/ 2147483647 h 160"/>
              <a:gd name="T16" fmla="*/ 2147483647 w 197"/>
              <a:gd name="T17" fmla="*/ 2147483647 h 160"/>
              <a:gd name="T18" fmla="*/ 2147483647 w 197"/>
              <a:gd name="T19" fmla="*/ 2147483647 h 160"/>
              <a:gd name="T20" fmla="*/ 2147483647 w 197"/>
              <a:gd name="T21" fmla="*/ 2147483647 h 160"/>
              <a:gd name="T22" fmla="*/ 2147483647 w 197"/>
              <a:gd name="T23" fmla="*/ 2147483647 h 160"/>
              <a:gd name="T24" fmla="*/ 2147483647 w 197"/>
              <a:gd name="T25" fmla="*/ 2147483647 h 160"/>
              <a:gd name="T26" fmla="*/ 2147483647 w 197"/>
              <a:gd name="T27" fmla="*/ 2147483647 h 160"/>
              <a:gd name="T28" fmla="*/ 2147483647 w 197"/>
              <a:gd name="T29" fmla="*/ 2147483647 h 160"/>
              <a:gd name="T30" fmla="*/ 2147483647 w 197"/>
              <a:gd name="T31" fmla="*/ 2147483647 h 160"/>
              <a:gd name="T32" fmla="*/ 2147483647 w 197"/>
              <a:gd name="T33" fmla="*/ 2147483647 h 160"/>
              <a:gd name="T34" fmla="*/ 0 w 197"/>
              <a:gd name="T35" fmla="*/ 2147483647 h 160"/>
              <a:gd name="T36" fmla="*/ 2147483647 w 197"/>
              <a:gd name="T37" fmla="*/ 2147483647 h 160"/>
              <a:gd name="T38" fmla="*/ 2147483647 w 197"/>
              <a:gd name="T39" fmla="*/ 2147483647 h 160"/>
              <a:gd name="T40" fmla="*/ 2147483647 w 197"/>
              <a:gd name="T41" fmla="*/ 2147483647 h 160"/>
              <a:gd name="T42" fmla="*/ 2147483647 w 197"/>
              <a:gd name="T43" fmla="*/ 2147483647 h 16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97" h="160">
                <a:moveTo>
                  <a:pt x="197" y="19"/>
                </a:moveTo>
                <a:cubicBezTo>
                  <a:pt x="190" y="22"/>
                  <a:pt x="182" y="24"/>
                  <a:pt x="174" y="25"/>
                </a:cubicBezTo>
                <a:cubicBezTo>
                  <a:pt x="182" y="20"/>
                  <a:pt x="189" y="12"/>
                  <a:pt x="192" y="3"/>
                </a:cubicBezTo>
                <a:cubicBezTo>
                  <a:pt x="184" y="8"/>
                  <a:pt x="175" y="11"/>
                  <a:pt x="166" y="13"/>
                </a:cubicBezTo>
                <a:cubicBezTo>
                  <a:pt x="158" y="5"/>
                  <a:pt x="148" y="0"/>
                  <a:pt x="136" y="0"/>
                </a:cubicBezTo>
                <a:cubicBezTo>
                  <a:pt x="114" y="0"/>
                  <a:pt x="96" y="18"/>
                  <a:pt x="96" y="40"/>
                </a:cubicBezTo>
                <a:cubicBezTo>
                  <a:pt x="96" y="44"/>
                  <a:pt x="96" y="47"/>
                  <a:pt x="97" y="50"/>
                </a:cubicBezTo>
                <a:cubicBezTo>
                  <a:pt x="63" y="48"/>
                  <a:pt x="34" y="32"/>
                  <a:pt x="14" y="7"/>
                </a:cubicBezTo>
                <a:cubicBezTo>
                  <a:pt x="10" y="13"/>
                  <a:pt x="8" y="20"/>
                  <a:pt x="8" y="28"/>
                </a:cubicBezTo>
                <a:cubicBezTo>
                  <a:pt x="8" y="42"/>
                  <a:pt x="15" y="54"/>
                  <a:pt x="26" y="61"/>
                </a:cubicBezTo>
                <a:cubicBezTo>
                  <a:pt x="20" y="61"/>
                  <a:pt x="13" y="59"/>
                  <a:pt x="8" y="56"/>
                </a:cubicBezTo>
                <a:cubicBezTo>
                  <a:pt x="8" y="56"/>
                  <a:pt x="8" y="57"/>
                  <a:pt x="8" y="57"/>
                </a:cubicBezTo>
                <a:cubicBezTo>
                  <a:pt x="8" y="76"/>
                  <a:pt x="22" y="93"/>
                  <a:pt x="40" y="96"/>
                </a:cubicBezTo>
                <a:cubicBezTo>
                  <a:pt x="37" y="97"/>
                  <a:pt x="33" y="98"/>
                  <a:pt x="30" y="98"/>
                </a:cubicBezTo>
                <a:cubicBezTo>
                  <a:pt x="27" y="98"/>
                  <a:pt x="24" y="98"/>
                  <a:pt x="22" y="97"/>
                </a:cubicBezTo>
                <a:cubicBezTo>
                  <a:pt x="27" y="113"/>
                  <a:pt x="42" y="125"/>
                  <a:pt x="60" y="125"/>
                </a:cubicBezTo>
                <a:cubicBezTo>
                  <a:pt x="46" y="136"/>
                  <a:pt x="29" y="142"/>
                  <a:pt x="10" y="142"/>
                </a:cubicBezTo>
                <a:cubicBezTo>
                  <a:pt x="6" y="142"/>
                  <a:pt x="3" y="142"/>
                  <a:pt x="0" y="142"/>
                </a:cubicBezTo>
                <a:cubicBezTo>
                  <a:pt x="18" y="153"/>
                  <a:pt x="39" y="160"/>
                  <a:pt x="62" y="160"/>
                </a:cubicBezTo>
                <a:cubicBezTo>
                  <a:pt x="136" y="160"/>
                  <a:pt x="177" y="98"/>
                  <a:pt x="177" y="45"/>
                </a:cubicBezTo>
                <a:cubicBezTo>
                  <a:pt x="177" y="43"/>
                  <a:pt x="177" y="42"/>
                  <a:pt x="177" y="40"/>
                </a:cubicBezTo>
                <a:cubicBezTo>
                  <a:pt x="185" y="34"/>
                  <a:pt x="192" y="27"/>
                  <a:pt x="197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3" name="Freeform 24"/>
          <p:cNvSpPr>
            <a:spLocks noChangeAspect="1"/>
          </p:cNvSpPr>
          <p:nvPr/>
        </p:nvSpPr>
        <p:spPr bwMode="auto">
          <a:xfrm>
            <a:off x="5444728" y="2402682"/>
            <a:ext cx="127397" cy="270272"/>
          </a:xfrm>
          <a:custGeom>
            <a:avLst/>
            <a:gdLst>
              <a:gd name="T0" fmla="*/ 2147483647 w 89"/>
              <a:gd name="T1" fmla="*/ 2147483647 h 193"/>
              <a:gd name="T2" fmla="*/ 2147483647 w 89"/>
              <a:gd name="T3" fmla="*/ 2147483647 h 193"/>
              <a:gd name="T4" fmla="*/ 2147483647 w 89"/>
              <a:gd name="T5" fmla="*/ 2147483647 h 193"/>
              <a:gd name="T6" fmla="*/ 2147483647 w 89"/>
              <a:gd name="T7" fmla="*/ 2147483647 h 193"/>
              <a:gd name="T8" fmla="*/ 2147483647 w 89"/>
              <a:gd name="T9" fmla="*/ 2147483647 h 193"/>
              <a:gd name="T10" fmla="*/ 2147483647 w 89"/>
              <a:gd name="T11" fmla="*/ 0 h 193"/>
              <a:gd name="T12" fmla="*/ 2147483647 w 89"/>
              <a:gd name="T13" fmla="*/ 0 h 193"/>
              <a:gd name="T14" fmla="*/ 2147483647 w 89"/>
              <a:gd name="T15" fmla="*/ 2147483647 h 193"/>
              <a:gd name="T16" fmla="*/ 2147483647 w 89"/>
              <a:gd name="T17" fmla="*/ 2147483647 h 193"/>
              <a:gd name="T18" fmla="*/ 0 w 89"/>
              <a:gd name="T19" fmla="*/ 2147483647 h 193"/>
              <a:gd name="T20" fmla="*/ 0 w 89"/>
              <a:gd name="T21" fmla="*/ 2147483647 h 193"/>
              <a:gd name="T22" fmla="*/ 2147483647 w 89"/>
              <a:gd name="T23" fmla="*/ 2147483647 h 193"/>
              <a:gd name="T24" fmla="*/ 2147483647 w 89"/>
              <a:gd name="T25" fmla="*/ 2147483647 h 193"/>
              <a:gd name="T26" fmla="*/ 2147483647 w 89"/>
              <a:gd name="T27" fmla="*/ 2147483647 h 193"/>
              <a:gd name="T28" fmla="*/ 2147483647 w 89"/>
              <a:gd name="T29" fmla="*/ 2147483647 h 193"/>
              <a:gd name="T30" fmla="*/ 2147483647 w 89"/>
              <a:gd name="T31" fmla="*/ 2147483647 h 193"/>
              <a:gd name="T32" fmla="*/ 2147483647 w 89"/>
              <a:gd name="T33" fmla="*/ 2147483647 h 19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9" h="193">
                <a:moveTo>
                  <a:pt x="89" y="63"/>
                </a:moveTo>
                <a:cubicBezTo>
                  <a:pt x="59" y="63"/>
                  <a:pt x="59" y="63"/>
                  <a:pt x="59" y="63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35"/>
                  <a:pt x="64" y="33"/>
                  <a:pt x="67" y="33"/>
                </a:cubicBezTo>
                <a:cubicBezTo>
                  <a:pt x="71" y="33"/>
                  <a:pt x="89" y="33"/>
                  <a:pt x="89" y="33"/>
                </a:cubicBezTo>
                <a:cubicBezTo>
                  <a:pt x="89" y="0"/>
                  <a:pt x="89" y="0"/>
                  <a:pt x="8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26" y="0"/>
                  <a:pt x="19" y="25"/>
                  <a:pt x="19" y="40"/>
                </a:cubicBezTo>
                <a:cubicBezTo>
                  <a:pt x="19" y="63"/>
                  <a:pt x="19" y="63"/>
                  <a:pt x="19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97"/>
                  <a:pt x="0" y="97"/>
                  <a:pt x="0" y="97"/>
                </a:cubicBezTo>
                <a:cubicBezTo>
                  <a:pt x="19" y="97"/>
                  <a:pt x="19" y="97"/>
                  <a:pt x="19" y="97"/>
                </a:cubicBezTo>
                <a:cubicBezTo>
                  <a:pt x="19" y="140"/>
                  <a:pt x="19" y="193"/>
                  <a:pt x="19" y="193"/>
                </a:cubicBezTo>
                <a:cubicBezTo>
                  <a:pt x="59" y="193"/>
                  <a:pt x="59" y="193"/>
                  <a:pt x="59" y="193"/>
                </a:cubicBezTo>
                <a:cubicBezTo>
                  <a:pt x="59" y="193"/>
                  <a:pt x="59" y="140"/>
                  <a:pt x="59" y="97"/>
                </a:cubicBezTo>
                <a:cubicBezTo>
                  <a:pt x="86" y="97"/>
                  <a:pt x="86" y="97"/>
                  <a:pt x="86" y="97"/>
                </a:cubicBezTo>
                <a:lnTo>
                  <a:pt x="89" y="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4" name="Freeform 36"/>
          <p:cNvSpPr>
            <a:spLocks noChangeAspect="1"/>
          </p:cNvSpPr>
          <p:nvPr/>
        </p:nvSpPr>
        <p:spPr bwMode="auto">
          <a:xfrm>
            <a:off x="7734300" y="3298031"/>
            <a:ext cx="315516" cy="404813"/>
          </a:xfrm>
          <a:custGeom>
            <a:avLst/>
            <a:gdLst>
              <a:gd name="T0" fmla="*/ 2147483647 w 155"/>
              <a:gd name="T1" fmla="*/ 0 h 200"/>
              <a:gd name="T2" fmla="*/ 0 w 155"/>
              <a:gd name="T3" fmla="*/ 2147483647 h 200"/>
              <a:gd name="T4" fmla="*/ 2147483647 w 155"/>
              <a:gd name="T5" fmla="*/ 2147483647 h 200"/>
              <a:gd name="T6" fmla="*/ 2147483647 w 155"/>
              <a:gd name="T7" fmla="*/ 2147483647 h 200"/>
              <a:gd name="T8" fmla="*/ 2147483647 w 155"/>
              <a:gd name="T9" fmla="*/ 2147483647 h 200"/>
              <a:gd name="T10" fmla="*/ 2147483647 w 155"/>
              <a:gd name="T11" fmla="*/ 2147483647 h 200"/>
              <a:gd name="T12" fmla="*/ 2147483647 w 155"/>
              <a:gd name="T13" fmla="*/ 2147483647 h 200"/>
              <a:gd name="T14" fmla="*/ 2147483647 w 155"/>
              <a:gd name="T15" fmla="*/ 2147483647 h 200"/>
              <a:gd name="T16" fmla="*/ 2147483647 w 155"/>
              <a:gd name="T17" fmla="*/ 2147483647 h 200"/>
              <a:gd name="T18" fmla="*/ 2147483647 w 155"/>
              <a:gd name="T19" fmla="*/ 2147483647 h 200"/>
              <a:gd name="T20" fmla="*/ 2147483647 w 155"/>
              <a:gd name="T21" fmla="*/ 2147483647 h 200"/>
              <a:gd name="T22" fmla="*/ 2147483647 w 155"/>
              <a:gd name="T23" fmla="*/ 2147483647 h 200"/>
              <a:gd name="T24" fmla="*/ 2147483647 w 155"/>
              <a:gd name="T25" fmla="*/ 2147483647 h 200"/>
              <a:gd name="T26" fmla="*/ 2147483647 w 155"/>
              <a:gd name="T27" fmla="*/ 2147483647 h 200"/>
              <a:gd name="T28" fmla="*/ 2147483647 w 155"/>
              <a:gd name="T29" fmla="*/ 2147483647 h 200"/>
              <a:gd name="T30" fmla="*/ 2147483647 w 155"/>
              <a:gd name="T31" fmla="*/ 2147483647 h 200"/>
              <a:gd name="T32" fmla="*/ 2147483647 w 155"/>
              <a:gd name="T33" fmla="*/ 2147483647 h 200"/>
              <a:gd name="T34" fmla="*/ 2147483647 w 155"/>
              <a:gd name="T35" fmla="*/ 2147483647 h 200"/>
              <a:gd name="T36" fmla="*/ 2147483647 w 155"/>
              <a:gd name="T37" fmla="*/ 2147483647 h 200"/>
              <a:gd name="T38" fmla="*/ 2147483647 w 155"/>
              <a:gd name="T39" fmla="*/ 2147483647 h 200"/>
              <a:gd name="T40" fmla="*/ 2147483647 w 155"/>
              <a:gd name="T41" fmla="*/ 2147483647 h 200"/>
              <a:gd name="T42" fmla="*/ 2147483647 w 155"/>
              <a:gd name="T43" fmla="*/ 2147483647 h 200"/>
              <a:gd name="T44" fmla="*/ 2147483647 w 155"/>
              <a:gd name="T45" fmla="*/ 0 h 20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55" h="200">
                <a:moveTo>
                  <a:pt x="82" y="0"/>
                </a:moveTo>
                <a:cubicBezTo>
                  <a:pt x="28" y="0"/>
                  <a:pt x="0" y="39"/>
                  <a:pt x="0" y="72"/>
                </a:cubicBezTo>
                <a:cubicBezTo>
                  <a:pt x="0" y="91"/>
                  <a:pt x="8" y="109"/>
                  <a:pt x="24" y="115"/>
                </a:cubicBezTo>
                <a:cubicBezTo>
                  <a:pt x="26" y="116"/>
                  <a:pt x="29" y="115"/>
                  <a:pt x="30" y="112"/>
                </a:cubicBezTo>
                <a:cubicBezTo>
                  <a:pt x="30" y="110"/>
                  <a:pt x="31" y="105"/>
                  <a:pt x="32" y="103"/>
                </a:cubicBezTo>
                <a:cubicBezTo>
                  <a:pt x="33" y="100"/>
                  <a:pt x="32" y="99"/>
                  <a:pt x="30" y="97"/>
                </a:cubicBezTo>
                <a:cubicBezTo>
                  <a:pt x="26" y="91"/>
                  <a:pt x="23" y="84"/>
                  <a:pt x="23" y="74"/>
                </a:cubicBezTo>
                <a:cubicBezTo>
                  <a:pt x="23" y="45"/>
                  <a:pt x="44" y="20"/>
                  <a:pt x="79" y="20"/>
                </a:cubicBezTo>
                <a:cubicBezTo>
                  <a:pt x="110" y="20"/>
                  <a:pt x="127" y="38"/>
                  <a:pt x="127" y="63"/>
                </a:cubicBezTo>
                <a:cubicBezTo>
                  <a:pt x="127" y="96"/>
                  <a:pt x="112" y="124"/>
                  <a:pt x="90" y="124"/>
                </a:cubicBezTo>
                <a:cubicBezTo>
                  <a:pt x="78" y="124"/>
                  <a:pt x="69" y="114"/>
                  <a:pt x="72" y="102"/>
                </a:cubicBezTo>
                <a:cubicBezTo>
                  <a:pt x="76" y="88"/>
                  <a:pt x="82" y="72"/>
                  <a:pt x="82" y="62"/>
                </a:cubicBezTo>
                <a:cubicBezTo>
                  <a:pt x="82" y="52"/>
                  <a:pt x="77" y="44"/>
                  <a:pt x="67" y="44"/>
                </a:cubicBezTo>
                <a:cubicBezTo>
                  <a:pt x="55" y="44"/>
                  <a:pt x="45" y="57"/>
                  <a:pt x="45" y="74"/>
                </a:cubicBezTo>
                <a:cubicBezTo>
                  <a:pt x="45" y="85"/>
                  <a:pt x="49" y="92"/>
                  <a:pt x="49" y="92"/>
                </a:cubicBezTo>
                <a:cubicBezTo>
                  <a:pt x="49" y="92"/>
                  <a:pt x="36" y="145"/>
                  <a:pt x="34" y="155"/>
                </a:cubicBezTo>
                <a:cubicBezTo>
                  <a:pt x="29" y="173"/>
                  <a:pt x="33" y="196"/>
                  <a:pt x="33" y="198"/>
                </a:cubicBezTo>
                <a:cubicBezTo>
                  <a:pt x="34" y="199"/>
                  <a:pt x="35" y="200"/>
                  <a:pt x="36" y="199"/>
                </a:cubicBezTo>
                <a:cubicBezTo>
                  <a:pt x="37" y="197"/>
                  <a:pt x="52" y="179"/>
                  <a:pt x="57" y="161"/>
                </a:cubicBezTo>
                <a:cubicBezTo>
                  <a:pt x="58" y="156"/>
                  <a:pt x="65" y="130"/>
                  <a:pt x="65" y="130"/>
                </a:cubicBezTo>
                <a:cubicBezTo>
                  <a:pt x="69" y="137"/>
                  <a:pt x="80" y="144"/>
                  <a:pt x="93" y="144"/>
                </a:cubicBezTo>
                <a:cubicBezTo>
                  <a:pt x="130" y="144"/>
                  <a:pt x="155" y="110"/>
                  <a:pt x="155" y="66"/>
                </a:cubicBezTo>
                <a:cubicBezTo>
                  <a:pt x="155" y="32"/>
                  <a:pt x="126" y="0"/>
                  <a:pt x="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grpSp>
        <p:nvGrpSpPr>
          <p:cNvPr id="25" name="Group 56"/>
          <p:cNvGrpSpPr>
            <a:grpSpLocks noChangeAspect="1"/>
          </p:cNvGrpSpPr>
          <p:nvPr/>
        </p:nvGrpSpPr>
        <p:grpSpPr bwMode="auto">
          <a:xfrm>
            <a:off x="4753157" y="3122006"/>
            <a:ext cx="316562" cy="310500"/>
            <a:chOff x="2927" y="2264"/>
            <a:chExt cx="470" cy="461"/>
          </a:xfrm>
          <a:solidFill>
            <a:schemeClr val="bg1"/>
          </a:solidFill>
        </p:grpSpPr>
        <p:sp>
          <p:nvSpPr>
            <p:cNvPr id="26" name="Freeform 57"/>
            <p:cNvSpPr>
              <a:spLocks noEditPoints="1"/>
            </p:cNvSpPr>
            <p:nvPr/>
          </p:nvSpPr>
          <p:spPr bwMode="auto">
            <a:xfrm>
              <a:off x="2927" y="2482"/>
              <a:ext cx="470" cy="243"/>
            </a:xfrm>
            <a:custGeom>
              <a:avLst/>
              <a:gdLst>
                <a:gd name="T0" fmla="*/ 36 w 196"/>
                <a:gd name="T1" fmla="*/ 0 h 101"/>
                <a:gd name="T2" fmla="*/ 0 w 196"/>
                <a:gd name="T3" fmla="*/ 65 h 101"/>
                <a:gd name="T4" fmla="*/ 160 w 196"/>
                <a:gd name="T5" fmla="*/ 101 h 101"/>
                <a:gd name="T6" fmla="*/ 196 w 196"/>
                <a:gd name="T7" fmla="*/ 36 h 101"/>
                <a:gd name="T8" fmla="*/ 62 w 196"/>
                <a:gd name="T9" fmla="*/ 23 h 101"/>
                <a:gd name="T10" fmla="*/ 50 w 196"/>
                <a:gd name="T11" fmla="*/ 80 h 101"/>
                <a:gd name="T12" fmla="*/ 39 w 196"/>
                <a:gd name="T13" fmla="*/ 23 h 101"/>
                <a:gd name="T14" fmla="*/ 28 w 196"/>
                <a:gd name="T15" fmla="*/ 13 h 101"/>
                <a:gd name="T16" fmla="*/ 62 w 196"/>
                <a:gd name="T17" fmla="*/ 23 h 101"/>
                <a:gd name="T18" fmla="*/ 85 w 196"/>
                <a:gd name="T19" fmla="*/ 80 h 101"/>
                <a:gd name="T20" fmla="*/ 79 w 196"/>
                <a:gd name="T21" fmla="*/ 80 h 101"/>
                <a:gd name="T22" fmla="*/ 68 w 196"/>
                <a:gd name="T23" fmla="*/ 79 h 101"/>
                <a:gd name="T24" fmla="*/ 66 w 196"/>
                <a:gd name="T25" fmla="*/ 31 h 101"/>
                <a:gd name="T26" fmla="*/ 76 w 196"/>
                <a:gd name="T27" fmla="*/ 69 h 101"/>
                <a:gd name="T28" fmla="*/ 79 w 196"/>
                <a:gd name="T29" fmla="*/ 72 h 101"/>
                <a:gd name="T30" fmla="*/ 85 w 196"/>
                <a:gd name="T31" fmla="*/ 68 h 101"/>
                <a:gd name="T32" fmla="*/ 95 w 196"/>
                <a:gd name="T33" fmla="*/ 31 h 101"/>
                <a:gd name="T34" fmla="*/ 131 w 196"/>
                <a:gd name="T35" fmla="*/ 70 h 101"/>
                <a:gd name="T36" fmla="*/ 122 w 196"/>
                <a:gd name="T37" fmla="*/ 81 h 101"/>
                <a:gd name="T38" fmla="*/ 112 w 196"/>
                <a:gd name="T39" fmla="*/ 77 h 101"/>
                <a:gd name="T40" fmla="*/ 102 w 196"/>
                <a:gd name="T41" fmla="*/ 80 h 101"/>
                <a:gd name="T42" fmla="*/ 112 w 196"/>
                <a:gd name="T43" fmla="*/ 13 h 101"/>
                <a:gd name="T44" fmla="*/ 116 w 196"/>
                <a:gd name="T45" fmla="*/ 31 h 101"/>
                <a:gd name="T46" fmla="*/ 128 w 196"/>
                <a:gd name="T47" fmla="*/ 33 h 101"/>
                <a:gd name="T48" fmla="*/ 131 w 196"/>
                <a:gd name="T49" fmla="*/ 70 h 101"/>
                <a:gd name="T50" fmla="*/ 146 w 196"/>
                <a:gd name="T51" fmla="*/ 57 h 101"/>
                <a:gd name="T52" fmla="*/ 147 w 196"/>
                <a:gd name="T53" fmla="*/ 72 h 101"/>
                <a:gd name="T54" fmla="*/ 154 w 196"/>
                <a:gd name="T55" fmla="*/ 72 h 101"/>
                <a:gd name="T56" fmla="*/ 155 w 196"/>
                <a:gd name="T57" fmla="*/ 64 h 101"/>
                <a:gd name="T58" fmla="*/ 165 w 196"/>
                <a:gd name="T59" fmla="*/ 66 h 101"/>
                <a:gd name="T60" fmla="*/ 150 w 196"/>
                <a:gd name="T61" fmla="*/ 82 h 101"/>
                <a:gd name="T62" fmla="*/ 136 w 196"/>
                <a:gd name="T63" fmla="*/ 66 h 101"/>
                <a:gd name="T64" fmla="*/ 140 w 196"/>
                <a:gd name="T65" fmla="*/ 34 h 101"/>
                <a:gd name="T66" fmla="*/ 161 w 196"/>
                <a:gd name="T67" fmla="*/ 33 h 101"/>
                <a:gd name="T68" fmla="*/ 165 w 196"/>
                <a:gd name="T69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6" h="101">
                  <a:moveTo>
                    <a:pt x="16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5"/>
                    <a:pt x="16" y="101"/>
                    <a:pt x="36" y="101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80" y="101"/>
                    <a:pt x="196" y="85"/>
                    <a:pt x="196" y="65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6" y="17"/>
                    <a:pt x="180" y="0"/>
                    <a:pt x="160" y="0"/>
                  </a:cubicBezTo>
                  <a:close/>
                  <a:moveTo>
                    <a:pt x="62" y="23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62" y="13"/>
                    <a:pt x="62" y="13"/>
                    <a:pt x="62" y="13"/>
                  </a:cubicBezTo>
                  <a:lnTo>
                    <a:pt x="62" y="23"/>
                  </a:lnTo>
                  <a:close/>
                  <a:moveTo>
                    <a:pt x="95" y="80"/>
                  </a:moveTo>
                  <a:cubicBezTo>
                    <a:pt x="85" y="80"/>
                    <a:pt x="85" y="80"/>
                    <a:pt x="85" y="80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3" y="77"/>
                    <a:pt x="81" y="79"/>
                    <a:pt x="79" y="80"/>
                  </a:cubicBezTo>
                  <a:cubicBezTo>
                    <a:pt x="77" y="81"/>
                    <a:pt x="75" y="81"/>
                    <a:pt x="73" y="81"/>
                  </a:cubicBezTo>
                  <a:cubicBezTo>
                    <a:pt x="71" y="81"/>
                    <a:pt x="69" y="80"/>
                    <a:pt x="68" y="79"/>
                  </a:cubicBezTo>
                  <a:cubicBezTo>
                    <a:pt x="67" y="77"/>
                    <a:pt x="66" y="75"/>
                    <a:pt x="66" y="72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0"/>
                    <a:pt x="76" y="71"/>
                    <a:pt x="77" y="71"/>
                  </a:cubicBezTo>
                  <a:cubicBezTo>
                    <a:pt x="77" y="72"/>
                    <a:pt x="78" y="72"/>
                    <a:pt x="79" y="72"/>
                  </a:cubicBezTo>
                  <a:cubicBezTo>
                    <a:pt x="80" y="72"/>
                    <a:pt x="80" y="72"/>
                    <a:pt x="82" y="71"/>
                  </a:cubicBezTo>
                  <a:cubicBezTo>
                    <a:pt x="83" y="70"/>
                    <a:pt x="84" y="70"/>
                    <a:pt x="85" y="68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5" y="31"/>
                    <a:pt x="95" y="31"/>
                    <a:pt x="95" y="31"/>
                  </a:cubicBezTo>
                  <a:lnTo>
                    <a:pt x="95" y="80"/>
                  </a:lnTo>
                  <a:close/>
                  <a:moveTo>
                    <a:pt x="131" y="70"/>
                  </a:moveTo>
                  <a:cubicBezTo>
                    <a:pt x="131" y="74"/>
                    <a:pt x="130" y="76"/>
                    <a:pt x="128" y="78"/>
                  </a:cubicBezTo>
                  <a:cubicBezTo>
                    <a:pt x="127" y="80"/>
                    <a:pt x="124" y="81"/>
                    <a:pt x="122" y="81"/>
                  </a:cubicBezTo>
                  <a:cubicBezTo>
                    <a:pt x="120" y="81"/>
                    <a:pt x="118" y="81"/>
                    <a:pt x="116" y="80"/>
                  </a:cubicBezTo>
                  <a:cubicBezTo>
                    <a:pt x="115" y="79"/>
                    <a:pt x="113" y="78"/>
                    <a:pt x="112" y="77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3" y="33"/>
                    <a:pt x="115" y="32"/>
                    <a:pt x="116" y="31"/>
                  </a:cubicBezTo>
                  <a:cubicBezTo>
                    <a:pt x="118" y="31"/>
                    <a:pt x="119" y="30"/>
                    <a:pt x="121" y="30"/>
                  </a:cubicBezTo>
                  <a:cubicBezTo>
                    <a:pt x="124" y="30"/>
                    <a:pt x="126" y="31"/>
                    <a:pt x="128" y="33"/>
                  </a:cubicBezTo>
                  <a:cubicBezTo>
                    <a:pt x="130" y="35"/>
                    <a:pt x="131" y="39"/>
                    <a:pt x="131" y="43"/>
                  </a:cubicBezTo>
                  <a:cubicBezTo>
                    <a:pt x="131" y="70"/>
                    <a:pt x="131" y="70"/>
                    <a:pt x="131" y="70"/>
                  </a:cubicBezTo>
                  <a:close/>
                  <a:moveTo>
                    <a:pt x="165" y="57"/>
                  </a:moveTo>
                  <a:cubicBezTo>
                    <a:pt x="146" y="57"/>
                    <a:pt x="146" y="57"/>
                    <a:pt x="146" y="57"/>
                  </a:cubicBezTo>
                  <a:cubicBezTo>
                    <a:pt x="146" y="66"/>
                    <a:pt x="146" y="66"/>
                    <a:pt x="146" y="66"/>
                  </a:cubicBezTo>
                  <a:cubicBezTo>
                    <a:pt x="146" y="69"/>
                    <a:pt x="146" y="71"/>
                    <a:pt x="147" y="72"/>
                  </a:cubicBezTo>
                  <a:cubicBezTo>
                    <a:pt x="148" y="73"/>
                    <a:pt x="149" y="73"/>
                    <a:pt x="150" y="73"/>
                  </a:cubicBezTo>
                  <a:cubicBezTo>
                    <a:pt x="152" y="73"/>
                    <a:pt x="153" y="73"/>
                    <a:pt x="154" y="72"/>
                  </a:cubicBezTo>
                  <a:cubicBezTo>
                    <a:pt x="154" y="71"/>
                    <a:pt x="155" y="69"/>
                    <a:pt x="155" y="66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71"/>
                    <a:pt x="164" y="75"/>
                    <a:pt x="161" y="78"/>
                  </a:cubicBezTo>
                  <a:cubicBezTo>
                    <a:pt x="159" y="80"/>
                    <a:pt x="155" y="82"/>
                    <a:pt x="150" y="82"/>
                  </a:cubicBezTo>
                  <a:cubicBezTo>
                    <a:pt x="146" y="82"/>
                    <a:pt x="142" y="80"/>
                    <a:pt x="140" y="78"/>
                  </a:cubicBezTo>
                  <a:cubicBezTo>
                    <a:pt x="137" y="75"/>
                    <a:pt x="136" y="71"/>
                    <a:pt x="136" y="66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0"/>
                    <a:pt x="137" y="36"/>
                    <a:pt x="140" y="34"/>
                  </a:cubicBezTo>
                  <a:cubicBezTo>
                    <a:pt x="143" y="31"/>
                    <a:pt x="146" y="30"/>
                    <a:pt x="151" y="30"/>
                  </a:cubicBezTo>
                  <a:cubicBezTo>
                    <a:pt x="155" y="30"/>
                    <a:pt x="159" y="31"/>
                    <a:pt x="161" y="33"/>
                  </a:cubicBezTo>
                  <a:cubicBezTo>
                    <a:pt x="164" y="36"/>
                    <a:pt x="165" y="39"/>
                    <a:pt x="165" y="44"/>
                  </a:cubicBezTo>
                  <a:lnTo>
                    <a:pt x="165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latin typeface="HelveticaNeueLT Pro 43 LtEx"/>
                <a:ea typeface="+mn-ea"/>
              </a:endParaRPr>
            </a:p>
          </p:txBody>
        </p:sp>
        <p:sp>
          <p:nvSpPr>
            <p:cNvPr id="27" name="Freeform 58"/>
            <p:cNvSpPr/>
            <p:nvPr/>
          </p:nvSpPr>
          <p:spPr bwMode="auto">
            <a:xfrm>
              <a:off x="3277" y="2573"/>
              <a:ext cx="22" cy="27"/>
            </a:xfrm>
            <a:custGeom>
              <a:avLst/>
              <a:gdLst>
                <a:gd name="T0" fmla="*/ 4 w 9"/>
                <a:gd name="T1" fmla="*/ 0 h 11"/>
                <a:gd name="T2" fmla="*/ 1 w 9"/>
                <a:gd name="T3" fmla="*/ 2 h 11"/>
                <a:gd name="T4" fmla="*/ 0 w 9"/>
                <a:gd name="T5" fmla="*/ 6 h 11"/>
                <a:gd name="T6" fmla="*/ 0 w 9"/>
                <a:gd name="T7" fmla="*/ 11 h 11"/>
                <a:gd name="T8" fmla="*/ 9 w 9"/>
                <a:gd name="T9" fmla="*/ 11 h 11"/>
                <a:gd name="T10" fmla="*/ 9 w 9"/>
                <a:gd name="T11" fmla="*/ 6 h 11"/>
                <a:gd name="T12" fmla="*/ 8 w 9"/>
                <a:gd name="T13" fmla="*/ 2 h 11"/>
                <a:gd name="T14" fmla="*/ 4 w 9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1">
                  <a:moveTo>
                    <a:pt x="4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8" y="2"/>
                    <a:pt x="8" y="2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latin typeface="HelveticaNeueLT Pro 43 LtEx"/>
                <a:ea typeface="+mn-ea"/>
              </a:endParaRPr>
            </a:p>
          </p:txBody>
        </p:sp>
        <p:sp>
          <p:nvSpPr>
            <p:cNvPr id="28" name="Freeform 59"/>
            <p:cNvSpPr/>
            <p:nvPr/>
          </p:nvSpPr>
          <p:spPr bwMode="auto">
            <a:xfrm>
              <a:off x="3196" y="2573"/>
              <a:ext cx="19" cy="84"/>
            </a:xfrm>
            <a:custGeom>
              <a:avLst/>
              <a:gdLst>
                <a:gd name="T0" fmla="*/ 4 w 8"/>
                <a:gd name="T1" fmla="*/ 0 h 35"/>
                <a:gd name="T2" fmla="*/ 2 w 8"/>
                <a:gd name="T3" fmla="*/ 1 h 35"/>
                <a:gd name="T4" fmla="*/ 0 w 8"/>
                <a:gd name="T5" fmla="*/ 2 h 35"/>
                <a:gd name="T6" fmla="*/ 0 w 8"/>
                <a:gd name="T7" fmla="*/ 33 h 35"/>
                <a:gd name="T8" fmla="*/ 2 w 8"/>
                <a:gd name="T9" fmla="*/ 35 h 35"/>
                <a:gd name="T10" fmla="*/ 5 w 8"/>
                <a:gd name="T11" fmla="*/ 35 h 35"/>
                <a:gd name="T12" fmla="*/ 8 w 8"/>
                <a:gd name="T13" fmla="*/ 34 h 35"/>
                <a:gd name="T14" fmla="*/ 8 w 8"/>
                <a:gd name="T15" fmla="*/ 31 h 35"/>
                <a:gd name="T16" fmla="*/ 8 w 8"/>
                <a:gd name="T17" fmla="*/ 5 h 35"/>
                <a:gd name="T18" fmla="*/ 7 w 8"/>
                <a:gd name="T19" fmla="*/ 1 h 35"/>
                <a:gd name="T20" fmla="*/ 4 w 8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5">
                  <a:moveTo>
                    <a:pt x="4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2" y="34"/>
                    <a:pt x="2" y="35"/>
                  </a:cubicBezTo>
                  <a:cubicBezTo>
                    <a:pt x="3" y="35"/>
                    <a:pt x="4" y="35"/>
                    <a:pt x="5" y="35"/>
                  </a:cubicBezTo>
                  <a:cubicBezTo>
                    <a:pt x="6" y="35"/>
                    <a:pt x="7" y="35"/>
                    <a:pt x="8" y="34"/>
                  </a:cubicBezTo>
                  <a:cubicBezTo>
                    <a:pt x="8" y="33"/>
                    <a:pt x="8" y="32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7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latin typeface="HelveticaNeueLT Pro 43 LtEx"/>
                <a:ea typeface="+mn-ea"/>
              </a:endParaRPr>
            </a:p>
          </p:txBody>
        </p:sp>
        <p:sp>
          <p:nvSpPr>
            <p:cNvPr id="29" name="Freeform 60"/>
            <p:cNvSpPr/>
            <p:nvPr/>
          </p:nvSpPr>
          <p:spPr bwMode="auto">
            <a:xfrm>
              <a:off x="3016" y="2264"/>
              <a:ext cx="101" cy="177"/>
            </a:xfrm>
            <a:custGeom>
              <a:avLst/>
              <a:gdLst>
                <a:gd name="T0" fmla="*/ 36 w 101"/>
                <a:gd name="T1" fmla="*/ 177 h 177"/>
                <a:gd name="T2" fmla="*/ 67 w 101"/>
                <a:gd name="T3" fmla="*/ 177 h 177"/>
                <a:gd name="T4" fmla="*/ 67 w 101"/>
                <a:gd name="T5" fmla="*/ 103 h 177"/>
                <a:gd name="T6" fmla="*/ 101 w 101"/>
                <a:gd name="T7" fmla="*/ 0 h 177"/>
                <a:gd name="T8" fmla="*/ 69 w 101"/>
                <a:gd name="T9" fmla="*/ 0 h 177"/>
                <a:gd name="T10" fmla="*/ 53 w 101"/>
                <a:gd name="T11" fmla="*/ 72 h 177"/>
                <a:gd name="T12" fmla="*/ 50 w 101"/>
                <a:gd name="T13" fmla="*/ 72 h 177"/>
                <a:gd name="T14" fmla="*/ 31 w 101"/>
                <a:gd name="T15" fmla="*/ 0 h 177"/>
                <a:gd name="T16" fmla="*/ 0 w 101"/>
                <a:gd name="T17" fmla="*/ 0 h 177"/>
                <a:gd name="T18" fmla="*/ 36 w 101"/>
                <a:gd name="T19" fmla="*/ 108 h 177"/>
                <a:gd name="T20" fmla="*/ 36 w 101"/>
                <a:gd name="T21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77">
                  <a:moveTo>
                    <a:pt x="36" y="177"/>
                  </a:moveTo>
                  <a:lnTo>
                    <a:pt x="67" y="177"/>
                  </a:lnTo>
                  <a:lnTo>
                    <a:pt x="67" y="103"/>
                  </a:lnTo>
                  <a:lnTo>
                    <a:pt x="101" y="0"/>
                  </a:lnTo>
                  <a:lnTo>
                    <a:pt x="69" y="0"/>
                  </a:lnTo>
                  <a:lnTo>
                    <a:pt x="53" y="72"/>
                  </a:lnTo>
                  <a:lnTo>
                    <a:pt x="50" y="72"/>
                  </a:lnTo>
                  <a:lnTo>
                    <a:pt x="31" y="0"/>
                  </a:lnTo>
                  <a:lnTo>
                    <a:pt x="0" y="0"/>
                  </a:lnTo>
                  <a:lnTo>
                    <a:pt x="36" y="108"/>
                  </a:lnTo>
                  <a:lnTo>
                    <a:pt x="36" y="1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latin typeface="HelveticaNeueLT Pro 43 LtEx"/>
                <a:ea typeface="+mn-ea"/>
              </a:endParaRPr>
            </a:p>
          </p:txBody>
        </p:sp>
        <p:sp>
          <p:nvSpPr>
            <p:cNvPr id="30" name="Freeform 61"/>
            <p:cNvSpPr>
              <a:spLocks noEditPoints="1"/>
            </p:cNvSpPr>
            <p:nvPr/>
          </p:nvSpPr>
          <p:spPr bwMode="auto">
            <a:xfrm>
              <a:off x="3119" y="2307"/>
              <a:ext cx="79" cy="139"/>
            </a:xfrm>
            <a:custGeom>
              <a:avLst/>
              <a:gdLst>
                <a:gd name="T0" fmla="*/ 16 w 33"/>
                <a:gd name="T1" fmla="*/ 58 h 58"/>
                <a:gd name="T2" fmla="*/ 28 w 33"/>
                <a:gd name="T3" fmla="*/ 54 h 58"/>
                <a:gd name="T4" fmla="*/ 33 w 33"/>
                <a:gd name="T5" fmla="*/ 43 h 58"/>
                <a:gd name="T6" fmla="*/ 33 w 33"/>
                <a:gd name="T7" fmla="*/ 14 h 58"/>
                <a:gd name="T8" fmla="*/ 28 w 33"/>
                <a:gd name="T9" fmla="*/ 4 h 58"/>
                <a:gd name="T10" fmla="*/ 17 w 33"/>
                <a:gd name="T11" fmla="*/ 0 h 58"/>
                <a:gd name="T12" fmla="*/ 5 w 33"/>
                <a:gd name="T13" fmla="*/ 4 h 58"/>
                <a:gd name="T14" fmla="*/ 0 w 33"/>
                <a:gd name="T15" fmla="*/ 14 h 58"/>
                <a:gd name="T16" fmla="*/ 0 w 33"/>
                <a:gd name="T17" fmla="*/ 42 h 58"/>
                <a:gd name="T18" fmla="*/ 5 w 33"/>
                <a:gd name="T19" fmla="*/ 53 h 58"/>
                <a:gd name="T20" fmla="*/ 16 w 33"/>
                <a:gd name="T21" fmla="*/ 58 h 58"/>
                <a:gd name="T22" fmla="*/ 12 w 33"/>
                <a:gd name="T23" fmla="*/ 14 h 58"/>
                <a:gd name="T24" fmla="*/ 13 w 33"/>
                <a:gd name="T25" fmla="*/ 11 h 58"/>
                <a:gd name="T26" fmla="*/ 16 w 33"/>
                <a:gd name="T27" fmla="*/ 10 h 58"/>
                <a:gd name="T28" fmla="*/ 20 w 33"/>
                <a:gd name="T29" fmla="*/ 11 h 58"/>
                <a:gd name="T30" fmla="*/ 21 w 33"/>
                <a:gd name="T31" fmla="*/ 14 h 58"/>
                <a:gd name="T32" fmla="*/ 21 w 33"/>
                <a:gd name="T33" fmla="*/ 43 h 58"/>
                <a:gd name="T34" fmla="*/ 20 w 33"/>
                <a:gd name="T35" fmla="*/ 47 h 58"/>
                <a:gd name="T36" fmla="*/ 16 w 33"/>
                <a:gd name="T37" fmla="*/ 48 h 58"/>
                <a:gd name="T38" fmla="*/ 13 w 33"/>
                <a:gd name="T39" fmla="*/ 47 h 58"/>
                <a:gd name="T40" fmla="*/ 12 w 33"/>
                <a:gd name="T41" fmla="*/ 43 h 58"/>
                <a:gd name="T42" fmla="*/ 12 w 33"/>
                <a:gd name="T43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58">
                  <a:moveTo>
                    <a:pt x="16" y="58"/>
                  </a:moveTo>
                  <a:cubicBezTo>
                    <a:pt x="21" y="58"/>
                    <a:pt x="25" y="56"/>
                    <a:pt x="28" y="54"/>
                  </a:cubicBezTo>
                  <a:cubicBezTo>
                    <a:pt x="31" y="51"/>
                    <a:pt x="33" y="47"/>
                    <a:pt x="33" y="4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0"/>
                    <a:pt x="31" y="7"/>
                    <a:pt x="28" y="4"/>
                  </a:cubicBezTo>
                  <a:cubicBezTo>
                    <a:pt x="25" y="1"/>
                    <a:pt x="21" y="0"/>
                    <a:pt x="17" y="0"/>
                  </a:cubicBezTo>
                  <a:cubicBezTo>
                    <a:pt x="12" y="0"/>
                    <a:pt x="8" y="1"/>
                    <a:pt x="5" y="4"/>
                  </a:cubicBezTo>
                  <a:cubicBezTo>
                    <a:pt x="2" y="6"/>
                    <a:pt x="0" y="10"/>
                    <a:pt x="0" y="1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2" y="51"/>
                    <a:pt x="5" y="53"/>
                  </a:cubicBezTo>
                  <a:cubicBezTo>
                    <a:pt x="8" y="56"/>
                    <a:pt x="11" y="58"/>
                    <a:pt x="16" y="58"/>
                  </a:cubicBezTo>
                  <a:close/>
                  <a:moveTo>
                    <a:pt x="12" y="14"/>
                  </a:moveTo>
                  <a:cubicBezTo>
                    <a:pt x="12" y="12"/>
                    <a:pt x="12" y="11"/>
                    <a:pt x="13" y="11"/>
                  </a:cubicBezTo>
                  <a:cubicBezTo>
                    <a:pt x="14" y="10"/>
                    <a:pt x="15" y="10"/>
                    <a:pt x="16" y="10"/>
                  </a:cubicBezTo>
                  <a:cubicBezTo>
                    <a:pt x="18" y="10"/>
                    <a:pt x="19" y="10"/>
                    <a:pt x="20" y="11"/>
                  </a:cubicBezTo>
                  <a:cubicBezTo>
                    <a:pt x="21" y="11"/>
                    <a:pt x="21" y="12"/>
                    <a:pt x="21" y="14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5"/>
                    <a:pt x="21" y="46"/>
                    <a:pt x="20" y="47"/>
                  </a:cubicBezTo>
                  <a:cubicBezTo>
                    <a:pt x="19" y="48"/>
                    <a:pt x="18" y="48"/>
                    <a:pt x="16" y="48"/>
                  </a:cubicBezTo>
                  <a:cubicBezTo>
                    <a:pt x="15" y="48"/>
                    <a:pt x="14" y="48"/>
                    <a:pt x="13" y="47"/>
                  </a:cubicBezTo>
                  <a:cubicBezTo>
                    <a:pt x="12" y="46"/>
                    <a:pt x="12" y="45"/>
                    <a:pt x="12" y="43"/>
                  </a:cubicBezTo>
                  <a:cubicBezTo>
                    <a:pt x="12" y="14"/>
                    <a:pt x="12" y="14"/>
                    <a:pt x="12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latin typeface="HelveticaNeueLT Pro 43 LtEx"/>
                <a:ea typeface="+mn-ea"/>
              </a:endParaRPr>
            </a:p>
          </p:txBody>
        </p:sp>
        <p:sp>
          <p:nvSpPr>
            <p:cNvPr id="31" name="Freeform 62"/>
            <p:cNvSpPr/>
            <p:nvPr/>
          </p:nvSpPr>
          <p:spPr bwMode="auto">
            <a:xfrm>
              <a:off x="3220" y="2312"/>
              <a:ext cx="77" cy="132"/>
            </a:xfrm>
            <a:custGeom>
              <a:avLst/>
              <a:gdLst>
                <a:gd name="T0" fmla="*/ 7 w 32"/>
                <a:gd name="T1" fmla="*/ 55 h 55"/>
                <a:gd name="T2" fmla="*/ 14 w 32"/>
                <a:gd name="T3" fmla="*/ 53 h 55"/>
                <a:gd name="T4" fmla="*/ 20 w 32"/>
                <a:gd name="T5" fmla="*/ 48 h 55"/>
                <a:gd name="T6" fmla="*/ 20 w 32"/>
                <a:gd name="T7" fmla="*/ 54 h 55"/>
                <a:gd name="T8" fmla="*/ 32 w 32"/>
                <a:gd name="T9" fmla="*/ 54 h 55"/>
                <a:gd name="T10" fmla="*/ 32 w 32"/>
                <a:gd name="T11" fmla="*/ 0 h 55"/>
                <a:gd name="T12" fmla="*/ 20 w 32"/>
                <a:gd name="T13" fmla="*/ 0 h 55"/>
                <a:gd name="T14" fmla="*/ 20 w 32"/>
                <a:gd name="T15" fmla="*/ 41 h 55"/>
                <a:gd name="T16" fmla="*/ 17 w 32"/>
                <a:gd name="T17" fmla="*/ 44 h 55"/>
                <a:gd name="T18" fmla="*/ 14 w 32"/>
                <a:gd name="T19" fmla="*/ 45 h 55"/>
                <a:gd name="T20" fmla="*/ 12 w 32"/>
                <a:gd name="T21" fmla="*/ 44 h 55"/>
                <a:gd name="T22" fmla="*/ 11 w 32"/>
                <a:gd name="T23" fmla="*/ 41 h 55"/>
                <a:gd name="T24" fmla="*/ 11 w 32"/>
                <a:gd name="T25" fmla="*/ 0 h 55"/>
                <a:gd name="T26" fmla="*/ 0 w 32"/>
                <a:gd name="T27" fmla="*/ 0 h 55"/>
                <a:gd name="T28" fmla="*/ 0 w 32"/>
                <a:gd name="T29" fmla="*/ 45 h 55"/>
                <a:gd name="T30" fmla="*/ 2 w 32"/>
                <a:gd name="T31" fmla="*/ 53 h 55"/>
                <a:gd name="T32" fmla="*/ 7 w 32"/>
                <a:gd name="T3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55">
                  <a:moveTo>
                    <a:pt x="7" y="55"/>
                  </a:moveTo>
                  <a:cubicBezTo>
                    <a:pt x="10" y="55"/>
                    <a:pt x="12" y="54"/>
                    <a:pt x="14" y="53"/>
                  </a:cubicBezTo>
                  <a:cubicBezTo>
                    <a:pt x="16" y="52"/>
                    <a:pt x="18" y="50"/>
                    <a:pt x="20" y="48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2"/>
                    <a:pt x="18" y="43"/>
                    <a:pt x="17" y="44"/>
                  </a:cubicBezTo>
                  <a:cubicBezTo>
                    <a:pt x="16" y="45"/>
                    <a:pt x="15" y="45"/>
                    <a:pt x="14" y="45"/>
                  </a:cubicBezTo>
                  <a:cubicBezTo>
                    <a:pt x="13" y="45"/>
                    <a:pt x="12" y="45"/>
                    <a:pt x="12" y="44"/>
                  </a:cubicBezTo>
                  <a:cubicBezTo>
                    <a:pt x="11" y="44"/>
                    <a:pt x="11" y="43"/>
                    <a:pt x="11" y="4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8"/>
                    <a:pt x="0" y="51"/>
                    <a:pt x="2" y="53"/>
                  </a:cubicBezTo>
                  <a:cubicBezTo>
                    <a:pt x="3" y="54"/>
                    <a:pt x="5" y="55"/>
                    <a:pt x="7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latin typeface="HelveticaNeueLT Pro 43 LtEx"/>
                <a:ea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127231" y="1724488"/>
            <a:ext cx="342440" cy="270000"/>
            <a:chOff x="1741859" y="2323507"/>
            <a:chExt cx="456587" cy="360000"/>
          </a:xfrm>
          <a:solidFill>
            <a:sysClr val="window" lastClr="FFFFFF"/>
          </a:solidFill>
        </p:grpSpPr>
        <p:sp>
          <p:nvSpPr>
            <p:cNvPr id="33" name="Freeform 66"/>
            <p:cNvSpPr/>
            <p:nvPr/>
          </p:nvSpPr>
          <p:spPr bwMode="auto">
            <a:xfrm>
              <a:off x="2046981" y="2392287"/>
              <a:ext cx="83415" cy="85610"/>
            </a:xfrm>
            <a:custGeom>
              <a:avLst/>
              <a:gdLst>
                <a:gd name="T0" fmla="*/ 322 w 378"/>
                <a:gd name="T1" fmla="*/ 119 h 389"/>
                <a:gd name="T2" fmla="*/ 322 w 378"/>
                <a:gd name="T3" fmla="*/ 119 h 389"/>
                <a:gd name="T4" fmla="*/ 321 w 378"/>
                <a:gd name="T5" fmla="*/ 118 h 389"/>
                <a:gd name="T6" fmla="*/ 321 w 378"/>
                <a:gd name="T7" fmla="*/ 117 h 389"/>
                <a:gd name="T8" fmla="*/ 320 w 378"/>
                <a:gd name="T9" fmla="*/ 117 h 389"/>
                <a:gd name="T10" fmla="*/ 271 w 378"/>
                <a:gd name="T11" fmla="*/ 64 h 389"/>
                <a:gd name="T12" fmla="*/ 271 w 378"/>
                <a:gd name="T13" fmla="*/ 64 h 389"/>
                <a:gd name="T14" fmla="*/ 58 w 378"/>
                <a:gd name="T15" fmla="*/ 14 h 389"/>
                <a:gd name="T16" fmla="*/ 9 w 378"/>
                <a:gd name="T17" fmla="*/ 92 h 389"/>
                <a:gd name="T18" fmla="*/ 108 w 378"/>
                <a:gd name="T19" fmla="*/ 135 h 389"/>
                <a:gd name="T20" fmla="*/ 191 w 378"/>
                <a:gd name="T21" fmla="*/ 164 h 389"/>
                <a:gd name="T22" fmla="*/ 211 w 378"/>
                <a:gd name="T23" fmla="*/ 187 h 389"/>
                <a:gd name="T24" fmla="*/ 211 w 378"/>
                <a:gd name="T25" fmla="*/ 187 h 389"/>
                <a:gd name="T26" fmla="*/ 213 w 378"/>
                <a:gd name="T27" fmla="*/ 191 h 389"/>
                <a:gd name="T28" fmla="*/ 213 w 378"/>
                <a:gd name="T29" fmla="*/ 191 h 389"/>
                <a:gd name="T30" fmla="*/ 213 w 378"/>
                <a:gd name="T31" fmla="*/ 191 h 389"/>
                <a:gd name="T32" fmla="*/ 235 w 378"/>
                <a:gd name="T33" fmla="*/ 274 h 389"/>
                <a:gd name="T34" fmla="*/ 270 w 378"/>
                <a:gd name="T35" fmla="*/ 376 h 389"/>
                <a:gd name="T36" fmla="*/ 351 w 378"/>
                <a:gd name="T37" fmla="*/ 333 h 389"/>
                <a:gd name="T38" fmla="*/ 322 w 378"/>
                <a:gd name="T39" fmla="*/ 11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8" h="389">
                  <a:moveTo>
                    <a:pt x="322" y="119"/>
                  </a:moveTo>
                  <a:cubicBezTo>
                    <a:pt x="322" y="119"/>
                    <a:pt x="322" y="119"/>
                    <a:pt x="322" y="119"/>
                  </a:cubicBezTo>
                  <a:cubicBezTo>
                    <a:pt x="322" y="119"/>
                    <a:pt x="322" y="119"/>
                    <a:pt x="321" y="118"/>
                  </a:cubicBezTo>
                  <a:cubicBezTo>
                    <a:pt x="321" y="118"/>
                    <a:pt x="321" y="117"/>
                    <a:pt x="321" y="117"/>
                  </a:cubicBezTo>
                  <a:cubicBezTo>
                    <a:pt x="320" y="117"/>
                    <a:pt x="320" y="117"/>
                    <a:pt x="320" y="117"/>
                  </a:cubicBezTo>
                  <a:cubicBezTo>
                    <a:pt x="314" y="108"/>
                    <a:pt x="289" y="78"/>
                    <a:pt x="271" y="64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01" y="0"/>
                    <a:pt x="80" y="9"/>
                    <a:pt x="58" y="14"/>
                  </a:cubicBezTo>
                  <a:cubicBezTo>
                    <a:pt x="35" y="19"/>
                    <a:pt x="0" y="41"/>
                    <a:pt x="9" y="92"/>
                  </a:cubicBezTo>
                  <a:cubicBezTo>
                    <a:pt x="18" y="144"/>
                    <a:pt x="65" y="138"/>
                    <a:pt x="108" y="135"/>
                  </a:cubicBezTo>
                  <a:cubicBezTo>
                    <a:pt x="145" y="132"/>
                    <a:pt x="182" y="158"/>
                    <a:pt x="191" y="164"/>
                  </a:cubicBezTo>
                  <a:cubicBezTo>
                    <a:pt x="191" y="164"/>
                    <a:pt x="203" y="175"/>
                    <a:pt x="211" y="187"/>
                  </a:cubicBezTo>
                  <a:cubicBezTo>
                    <a:pt x="211" y="187"/>
                    <a:pt x="211" y="187"/>
                    <a:pt x="211" y="187"/>
                  </a:cubicBezTo>
                  <a:cubicBezTo>
                    <a:pt x="211" y="187"/>
                    <a:pt x="212" y="188"/>
                    <a:pt x="213" y="191"/>
                  </a:cubicBezTo>
                  <a:cubicBezTo>
                    <a:pt x="213" y="191"/>
                    <a:pt x="213" y="191"/>
                    <a:pt x="213" y="191"/>
                  </a:cubicBezTo>
                  <a:cubicBezTo>
                    <a:pt x="213" y="191"/>
                    <a:pt x="213" y="191"/>
                    <a:pt x="213" y="191"/>
                  </a:cubicBezTo>
                  <a:cubicBezTo>
                    <a:pt x="221" y="203"/>
                    <a:pt x="240" y="240"/>
                    <a:pt x="235" y="274"/>
                  </a:cubicBezTo>
                  <a:cubicBezTo>
                    <a:pt x="228" y="317"/>
                    <a:pt x="219" y="362"/>
                    <a:pt x="270" y="376"/>
                  </a:cubicBezTo>
                  <a:cubicBezTo>
                    <a:pt x="321" y="389"/>
                    <a:pt x="345" y="355"/>
                    <a:pt x="351" y="333"/>
                  </a:cubicBezTo>
                  <a:cubicBezTo>
                    <a:pt x="358" y="312"/>
                    <a:pt x="378" y="194"/>
                    <a:pt x="322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kern="0">
                <a:latin typeface="HelveticaNeueLT Pro 43 LtEx"/>
                <a:ea typeface="+mn-ea"/>
              </a:endParaRPr>
            </a:p>
          </p:txBody>
        </p:sp>
        <p:sp>
          <p:nvSpPr>
            <p:cNvPr id="34" name="Freeform 67"/>
            <p:cNvSpPr/>
            <p:nvPr/>
          </p:nvSpPr>
          <p:spPr bwMode="auto">
            <a:xfrm>
              <a:off x="2031616" y="2323507"/>
              <a:ext cx="166830" cy="172683"/>
            </a:xfrm>
            <a:custGeom>
              <a:avLst/>
              <a:gdLst>
                <a:gd name="T0" fmla="*/ 582 w 759"/>
                <a:gd name="T1" fmla="*/ 256 h 788"/>
                <a:gd name="T2" fmla="*/ 532 w 759"/>
                <a:gd name="T3" fmla="*/ 198 h 788"/>
                <a:gd name="T4" fmla="*/ 526 w 759"/>
                <a:gd name="T5" fmla="*/ 192 h 788"/>
                <a:gd name="T6" fmla="*/ 52 w 759"/>
                <a:gd name="T7" fmla="*/ 76 h 788"/>
                <a:gd name="T8" fmla="*/ 2 w 759"/>
                <a:gd name="T9" fmla="*/ 159 h 788"/>
                <a:gd name="T10" fmla="*/ 77 w 759"/>
                <a:gd name="T11" fmla="*/ 223 h 788"/>
                <a:gd name="T12" fmla="*/ 425 w 759"/>
                <a:gd name="T13" fmla="*/ 301 h 788"/>
                <a:gd name="T14" fmla="*/ 522 w 759"/>
                <a:gd name="T15" fmla="*/ 703 h 788"/>
                <a:gd name="T16" fmla="*/ 582 w 759"/>
                <a:gd name="T17" fmla="*/ 782 h 788"/>
                <a:gd name="T18" fmla="*/ 668 w 759"/>
                <a:gd name="T19" fmla="*/ 737 h 788"/>
                <a:gd name="T20" fmla="*/ 582 w 759"/>
                <a:gd name="T21" fmla="*/ 256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9" h="788">
                  <a:moveTo>
                    <a:pt x="582" y="256"/>
                  </a:moveTo>
                  <a:cubicBezTo>
                    <a:pt x="582" y="256"/>
                    <a:pt x="551" y="214"/>
                    <a:pt x="532" y="198"/>
                  </a:cubicBezTo>
                  <a:cubicBezTo>
                    <a:pt x="531" y="196"/>
                    <a:pt x="526" y="192"/>
                    <a:pt x="526" y="192"/>
                  </a:cubicBezTo>
                  <a:cubicBezTo>
                    <a:pt x="301" y="0"/>
                    <a:pt x="71" y="73"/>
                    <a:pt x="52" y="76"/>
                  </a:cubicBezTo>
                  <a:cubicBezTo>
                    <a:pt x="31" y="79"/>
                    <a:pt x="0" y="98"/>
                    <a:pt x="2" y="159"/>
                  </a:cubicBezTo>
                  <a:cubicBezTo>
                    <a:pt x="4" y="220"/>
                    <a:pt x="77" y="223"/>
                    <a:pt x="77" y="223"/>
                  </a:cubicBezTo>
                  <a:cubicBezTo>
                    <a:pt x="239" y="176"/>
                    <a:pt x="362" y="248"/>
                    <a:pt x="425" y="301"/>
                  </a:cubicBezTo>
                  <a:cubicBezTo>
                    <a:pt x="425" y="301"/>
                    <a:pt x="608" y="467"/>
                    <a:pt x="522" y="703"/>
                  </a:cubicBezTo>
                  <a:cubicBezTo>
                    <a:pt x="522" y="703"/>
                    <a:pt x="521" y="776"/>
                    <a:pt x="582" y="782"/>
                  </a:cubicBezTo>
                  <a:cubicBezTo>
                    <a:pt x="642" y="788"/>
                    <a:pt x="663" y="758"/>
                    <a:pt x="668" y="737"/>
                  </a:cubicBezTo>
                  <a:cubicBezTo>
                    <a:pt x="672" y="718"/>
                    <a:pt x="759" y="493"/>
                    <a:pt x="582" y="2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kern="0">
                <a:latin typeface="HelveticaNeueLT Pro 43 LtEx"/>
                <a:ea typeface="+mn-ea"/>
              </a:endParaRPr>
            </a:p>
          </p:txBody>
        </p:sp>
        <p:sp>
          <p:nvSpPr>
            <p:cNvPr id="35" name="Freeform 68"/>
            <p:cNvSpPr>
              <a:spLocks noEditPoints="1"/>
            </p:cNvSpPr>
            <p:nvPr/>
          </p:nvSpPr>
          <p:spPr bwMode="auto">
            <a:xfrm>
              <a:off x="1741859" y="2384239"/>
              <a:ext cx="389269" cy="299268"/>
            </a:xfrm>
            <a:custGeom>
              <a:avLst/>
              <a:gdLst>
                <a:gd name="T0" fmla="*/ 1594 w 1772"/>
                <a:gd name="T1" fmla="*/ 571 h 1365"/>
                <a:gd name="T2" fmla="*/ 1495 w 1772"/>
                <a:gd name="T3" fmla="*/ 528 h 1365"/>
                <a:gd name="T4" fmla="*/ 1503 w 1772"/>
                <a:gd name="T5" fmla="*/ 473 h 1365"/>
                <a:gd name="T6" fmla="*/ 1519 w 1772"/>
                <a:gd name="T7" fmla="*/ 367 h 1365"/>
                <a:gd name="T8" fmla="*/ 1432 w 1772"/>
                <a:gd name="T9" fmla="*/ 249 h 1365"/>
                <a:gd name="T10" fmla="*/ 1149 w 1772"/>
                <a:gd name="T11" fmla="*/ 262 h 1365"/>
                <a:gd name="T12" fmla="*/ 1035 w 1772"/>
                <a:gd name="T13" fmla="*/ 301 h 1365"/>
                <a:gd name="T14" fmla="*/ 1014 w 1772"/>
                <a:gd name="T15" fmla="*/ 266 h 1365"/>
                <a:gd name="T16" fmla="*/ 883 w 1772"/>
                <a:gd name="T17" fmla="*/ 4 h 1365"/>
                <a:gd name="T18" fmla="*/ 365 w 1772"/>
                <a:gd name="T19" fmla="*/ 275 h 1365"/>
                <a:gd name="T20" fmla="*/ 68 w 1772"/>
                <a:gd name="T21" fmla="*/ 948 h 1365"/>
                <a:gd name="T22" fmla="*/ 150 w 1772"/>
                <a:gd name="T23" fmla="*/ 1092 h 1365"/>
                <a:gd name="T24" fmla="*/ 437 w 1772"/>
                <a:gd name="T25" fmla="*/ 1286 h 1365"/>
                <a:gd name="T26" fmla="*/ 922 w 1772"/>
                <a:gd name="T27" fmla="*/ 1365 h 1365"/>
                <a:gd name="T28" fmla="*/ 1512 w 1772"/>
                <a:gd name="T29" fmla="*/ 1186 h 1365"/>
                <a:gd name="T30" fmla="*/ 1766 w 1772"/>
                <a:gd name="T31" fmla="*/ 838 h 1365"/>
                <a:gd name="T32" fmla="*/ 1594 w 1772"/>
                <a:gd name="T33" fmla="*/ 571 h 1365"/>
                <a:gd name="T34" fmla="*/ 883 w 1772"/>
                <a:gd name="T35" fmla="*/ 1248 h 1365"/>
                <a:gd name="T36" fmla="*/ 245 w 1772"/>
                <a:gd name="T37" fmla="*/ 946 h 1365"/>
                <a:gd name="T38" fmla="*/ 776 w 1772"/>
                <a:gd name="T39" fmla="*/ 482 h 1365"/>
                <a:gd name="T40" fmla="*/ 1415 w 1772"/>
                <a:gd name="T41" fmla="*/ 783 h 1365"/>
                <a:gd name="T42" fmla="*/ 883 w 1772"/>
                <a:gd name="T43" fmla="*/ 1248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72" h="1365">
                  <a:moveTo>
                    <a:pt x="1594" y="571"/>
                  </a:moveTo>
                  <a:cubicBezTo>
                    <a:pt x="1594" y="571"/>
                    <a:pt x="1502" y="538"/>
                    <a:pt x="1495" y="528"/>
                  </a:cubicBezTo>
                  <a:cubicBezTo>
                    <a:pt x="1489" y="517"/>
                    <a:pt x="1493" y="494"/>
                    <a:pt x="1503" y="473"/>
                  </a:cubicBezTo>
                  <a:cubicBezTo>
                    <a:pt x="1514" y="452"/>
                    <a:pt x="1521" y="391"/>
                    <a:pt x="1519" y="367"/>
                  </a:cubicBezTo>
                  <a:cubicBezTo>
                    <a:pt x="1516" y="343"/>
                    <a:pt x="1515" y="289"/>
                    <a:pt x="1432" y="249"/>
                  </a:cubicBezTo>
                  <a:cubicBezTo>
                    <a:pt x="1349" y="208"/>
                    <a:pt x="1172" y="252"/>
                    <a:pt x="1149" y="262"/>
                  </a:cubicBezTo>
                  <a:cubicBezTo>
                    <a:pt x="1126" y="271"/>
                    <a:pt x="1035" y="301"/>
                    <a:pt x="1035" y="301"/>
                  </a:cubicBezTo>
                  <a:cubicBezTo>
                    <a:pt x="1035" y="301"/>
                    <a:pt x="1002" y="319"/>
                    <a:pt x="1014" y="266"/>
                  </a:cubicBezTo>
                  <a:cubicBezTo>
                    <a:pt x="1025" y="212"/>
                    <a:pt x="1077" y="0"/>
                    <a:pt x="883" y="4"/>
                  </a:cubicBezTo>
                  <a:cubicBezTo>
                    <a:pt x="689" y="7"/>
                    <a:pt x="450" y="193"/>
                    <a:pt x="365" y="275"/>
                  </a:cubicBezTo>
                  <a:cubicBezTo>
                    <a:pt x="281" y="358"/>
                    <a:pt x="0" y="639"/>
                    <a:pt x="68" y="948"/>
                  </a:cubicBezTo>
                  <a:cubicBezTo>
                    <a:pt x="68" y="948"/>
                    <a:pt x="99" y="1038"/>
                    <a:pt x="150" y="1092"/>
                  </a:cubicBezTo>
                  <a:cubicBezTo>
                    <a:pt x="202" y="1145"/>
                    <a:pt x="273" y="1226"/>
                    <a:pt x="437" y="1286"/>
                  </a:cubicBezTo>
                  <a:cubicBezTo>
                    <a:pt x="600" y="1346"/>
                    <a:pt x="752" y="1365"/>
                    <a:pt x="922" y="1365"/>
                  </a:cubicBezTo>
                  <a:cubicBezTo>
                    <a:pt x="1091" y="1365"/>
                    <a:pt x="1337" y="1312"/>
                    <a:pt x="1512" y="1186"/>
                  </a:cubicBezTo>
                  <a:cubicBezTo>
                    <a:pt x="1686" y="1060"/>
                    <a:pt x="1759" y="929"/>
                    <a:pt x="1766" y="838"/>
                  </a:cubicBezTo>
                  <a:cubicBezTo>
                    <a:pt x="1772" y="747"/>
                    <a:pt x="1735" y="628"/>
                    <a:pt x="1594" y="571"/>
                  </a:cubicBezTo>
                  <a:close/>
                  <a:moveTo>
                    <a:pt x="883" y="1248"/>
                  </a:moveTo>
                  <a:cubicBezTo>
                    <a:pt x="560" y="1293"/>
                    <a:pt x="274" y="1158"/>
                    <a:pt x="245" y="946"/>
                  </a:cubicBezTo>
                  <a:cubicBezTo>
                    <a:pt x="215" y="735"/>
                    <a:pt x="453" y="527"/>
                    <a:pt x="776" y="482"/>
                  </a:cubicBezTo>
                  <a:cubicBezTo>
                    <a:pt x="1099" y="437"/>
                    <a:pt x="1385" y="572"/>
                    <a:pt x="1415" y="783"/>
                  </a:cubicBezTo>
                  <a:cubicBezTo>
                    <a:pt x="1444" y="995"/>
                    <a:pt x="1206" y="1203"/>
                    <a:pt x="883" y="12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kern="0">
                <a:latin typeface="HelveticaNeueLT Pro 43 LtEx"/>
                <a:ea typeface="+mn-ea"/>
              </a:endParaRPr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1844298" y="2515214"/>
              <a:ext cx="147073" cy="130244"/>
            </a:xfrm>
            <a:custGeom>
              <a:avLst/>
              <a:gdLst>
                <a:gd name="T0" fmla="*/ 640 w 671"/>
                <a:gd name="T1" fmla="*/ 232 h 593"/>
                <a:gd name="T2" fmla="*/ 281 w 671"/>
                <a:gd name="T3" fmla="*/ 35 h 593"/>
                <a:gd name="T4" fmla="*/ 30 w 671"/>
                <a:gd name="T5" fmla="*/ 360 h 593"/>
                <a:gd name="T6" fmla="*/ 390 w 671"/>
                <a:gd name="T7" fmla="*/ 558 h 593"/>
                <a:gd name="T8" fmla="*/ 640 w 671"/>
                <a:gd name="T9" fmla="*/ 232 h 593"/>
                <a:gd name="T10" fmla="*/ 233 w 671"/>
                <a:gd name="T11" fmla="*/ 373 h 593"/>
                <a:gd name="T12" fmla="*/ 127 w 671"/>
                <a:gd name="T13" fmla="*/ 266 h 593"/>
                <a:gd name="T14" fmla="*/ 233 w 671"/>
                <a:gd name="T15" fmla="*/ 160 h 593"/>
                <a:gd name="T16" fmla="*/ 340 w 671"/>
                <a:gd name="T17" fmla="*/ 266 h 593"/>
                <a:gd name="T18" fmla="*/ 233 w 671"/>
                <a:gd name="T19" fmla="*/ 373 h 593"/>
                <a:gd name="T20" fmla="*/ 485 w 671"/>
                <a:gd name="T21" fmla="*/ 382 h 593"/>
                <a:gd name="T22" fmla="*/ 434 w 671"/>
                <a:gd name="T23" fmla="*/ 331 h 593"/>
                <a:gd name="T24" fmla="*/ 485 w 671"/>
                <a:gd name="T25" fmla="*/ 280 h 593"/>
                <a:gd name="T26" fmla="*/ 536 w 671"/>
                <a:gd name="T27" fmla="*/ 331 h 593"/>
                <a:gd name="T28" fmla="*/ 485 w 671"/>
                <a:gd name="T29" fmla="*/ 38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1" h="593">
                  <a:moveTo>
                    <a:pt x="640" y="232"/>
                  </a:moveTo>
                  <a:cubicBezTo>
                    <a:pt x="610" y="88"/>
                    <a:pt x="449" y="0"/>
                    <a:pt x="281" y="35"/>
                  </a:cubicBezTo>
                  <a:cubicBezTo>
                    <a:pt x="112" y="70"/>
                    <a:pt x="0" y="216"/>
                    <a:pt x="30" y="360"/>
                  </a:cubicBezTo>
                  <a:cubicBezTo>
                    <a:pt x="61" y="505"/>
                    <a:pt x="222" y="593"/>
                    <a:pt x="390" y="558"/>
                  </a:cubicBezTo>
                  <a:cubicBezTo>
                    <a:pt x="559" y="522"/>
                    <a:pt x="671" y="377"/>
                    <a:pt x="640" y="232"/>
                  </a:cubicBezTo>
                  <a:close/>
                  <a:moveTo>
                    <a:pt x="233" y="373"/>
                  </a:moveTo>
                  <a:cubicBezTo>
                    <a:pt x="174" y="373"/>
                    <a:pt x="127" y="325"/>
                    <a:pt x="127" y="266"/>
                  </a:cubicBezTo>
                  <a:cubicBezTo>
                    <a:pt x="127" y="207"/>
                    <a:pt x="174" y="160"/>
                    <a:pt x="233" y="160"/>
                  </a:cubicBezTo>
                  <a:cubicBezTo>
                    <a:pt x="292" y="160"/>
                    <a:pt x="340" y="207"/>
                    <a:pt x="340" y="266"/>
                  </a:cubicBezTo>
                  <a:cubicBezTo>
                    <a:pt x="340" y="325"/>
                    <a:pt x="292" y="373"/>
                    <a:pt x="233" y="373"/>
                  </a:cubicBezTo>
                  <a:close/>
                  <a:moveTo>
                    <a:pt x="485" y="382"/>
                  </a:moveTo>
                  <a:cubicBezTo>
                    <a:pt x="456" y="382"/>
                    <a:pt x="434" y="359"/>
                    <a:pt x="434" y="331"/>
                  </a:cubicBezTo>
                  <a:cubicBezTo>
                    <a:pt x="434" y="303"/>
                    <a:pt x="456" y="280"/>
                    <a:pt x="485" y="280"/>
                  </a:cubicBezTo>
                  <a:cubicBezTo>
                    <a:pt x="513" y="280"/>
                    <a:pt x="536" y="303"/>
                    <a:pt x="536" y="331"/>
                  </a:cubicBezTo>
                  <a:cubicBezTo>
                    <a:pt x="536" y="359"/>
                    <a:pt x="513" y="382"/>
                    <a:pt x="485" y="3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kern="0">
                <a:latin typeface="HelveticaNeueLT Pro 43 LtEx"/>
                <a:ea typeface="+mn-ea"/>
              </a:endParaRPr>
            </a:p>
          </p:txBody>
        </p:sp>
      </p:grpSp>
      <p:sp>
        <p:nvSpPr>
          <p:cNvPr id="37" name="Freeform 85"/>
          <p:cNvSpPr>
            <a:spLocks noChangeAspect="1" noEditPoints="1"/>
          </p:cNvSpPr>
          <p:nvPr/>
        </p:nvSpPr>
        <p:spPr bwMode="auto">
          <a:xfrm>
            <a:off x="6566297" y="2544366"/>
            <a:ext cx="271463" cy="270272"/>
          </a:xfrm>
          <a:custGeom>
            <a:avLst/>
            <a:gdLst>
              <a:gd name="T0" fmla="*/ 2147483647 w 199"/>
              <a:gd name="T1" fmla="*/ 0 h 198"/>
              <a:gd name="T2" fmla="*/ 2147483647 w 199"/>
              <a:gd name="T3" fmla="*/ 0 h 198"/>
              <a:gd name="T4" fmla="*/ 0 w 199"/>
              <a:gd name="T5" fmla="*/ 2147483647 h 198"/>
              <a:gd name="T6" fmla="*/ 0 w 199"/>
              <a:gd name="T7" fmla="*/ 2147483647 h 198"/>
              <a:gd name="T8" fmla="*/ 0 w 199"/>
              <a:gd name="T9" fmla="*/ 2147483647 h 198"/>
              <a:gd name="T10" fmla="*/ 2147483647 w 199"/>
              <a:gd name="T11" fmla="*/ 2147483647 h 198"/>
              <a:gd name="T12" fmla="*/ 2147483647 w 199"/>
              <a:gd name="T13" fmla="*/ 2147483647 h 198"/>
              <a:gd name="T14" fmla="*/ 2147483647 w 199"/>
              <a:gd name="T15" fmla="*/ 2147483647 h 198"/>
              <a:gd name="T16" fmla="*/ 2147483647 w 199"/>
              <a:gd name="T17" fmla="*/ 2147483647 h 198"/>
              <a:gd name="T18" fmla="*/ 2147483647 w 199"/>
              <a:gd name="T19" fmla="*/ 2147483647 h 198"/>
              <a:gd name="T20" fmla="*/ 2147483647 w 199"/>
              <a:gd name="T21" fmla="*/ 0 h 198"/>
              <a:gd name="T22" fmla="*/ 2147483647 w 199"/>
              <a:gd name="T23" fmla="*/ 2147483647 h 198"/>
              <a:gd name="T24" fmla="*/ 2147483647 w 199"/>
              <a:gd name="T25" fmla="*/ 2147483647 h 198"/>
              <a:gd name="T26" fmla="*/ 2147483647 w 199"/>
              <a:gd name="T27" fmla="*/ 2147483647 h 198"/>
              <a:gd name="T28" fmla="*/ 2147483647 w 199"/>
              <a:gd name="T29" fmla="*/ 2147483647 h 198"/>
              <a:gd name="T30" fmla="*/ 2147483647 w 199"/>
              <a:gd name="T31" fmla="*/ 2147483647 h 198"/>
              <a:gd name="T32" fmla="*/ 2147483647 w 199"/>
              <a:gd name="T33" fmla="*/ 2147483647 h 198"/>
              <a:gd name="T34" fmla="*/ 2147483647 w 199"/>
              <a:gd name="T35" fmla="*/ 2147483647 h 198"/>
              <a:gd name="T36" fmla="*/ 2147483647 w 199"/>
              <a:gd name="T37" fmla="*/ 2147483647 h 198"/>
              <a:gd name="T38" fmla="*/ 2147483647 w 199"/>
              <a:gd name="T39" fmla="*/ 2147483647 h 198"/>
              <a:gd name="T40" fmla="*/ 2147483647 w 199"/>
              <a:gd name="T41" fmla="*/ 2147483647 h 198"/>
              <a:gd name="T42" fmla="*/ 2147483647 w 199"/>
              <a:gd name="T43" fmla="*/ 2147483647 h 198"/>
              <a:gd name="T44" fmla="*/ 2147483647 w 199"/>
              <a:gd name="T45" fmla="*/ 2147483647 h 198"/>
              <a:gd name="T46" fmla="*/ 2147483647 w 199"/>
              <a:gd name="T47" fmla="*/ 2147483647 h 198"/>
              <a:gd name="T48" fmla="*/ 2147483647 w 199"/>
              <a:gd name="T49" fmla="*/ 2147483647 h 198"/>
              <a:gd name="T50" fmla="*/ 2147483647 w 199"/>
              <a:gd name="T51" fmla="*/ 2147483647 h 198"/>
              <a:gd name="T52" fmla="*/ 2147483647 w 199"/>
              <a:gd name="T53" fmla="*/ 2147483647 h 198"/>
              <a:gd name="T54" fmla="*/ 2147483647 w 199"/>
              <a:gd name="T55" fmla="*/ 2147483647 h 198"/>
              <a:gd name="T56" fmla="*/ 2147483647 w 199"/>
              <a:gd name="T57" fmla="*/ 2147483647 h 198"/>
              <a:gd name="T58" fmla="*/ 2147483647 w 199"/>
              <a:gd name="T59" fmla="*/ 2147483647 h 198"/>
              <a:gd name="T60" fmla="*/ 2147483647 w 199"/>
              <a:gd name="T61" fmla="*/ 2147483647 h 198"/>
              <a:gd name="T62" fmla="*/ 2147483647 w 199"/>
              <a:gd name="T63" fmla="*/ 2147483647 h 198"/>
              <a:gd name="T64" fmla="*/ 2147483647 w 199"/>
              <a:gd name="T65" fmla="*/ 2147483647 h 198"/>
              <a:gd name="T66" fmla="*/ 2147483647 w 199"/>
              <a:gd name="T67" fmla="*/ 2147483647 h 198"/>
              <a:gd name="T68" fmla="*/ 2147483647 w 199"/>
              <a:gd name="T69" fmla="*/ 2147483647 h 198"/>
              <a:gd name="T70" fmla="*/ 2147483647 w 199"/>
              <a:gd name="T71" fmla="*/ 2147483647 h 198"/>
              <a:gd name="T72" fmla="*/ 2147483647 w 199"/>
              <a:gd name="T73" fmla="*/ 2147483647 h 1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9" h="198">
                <a:moveTo>
                  <a:pt x="160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81"/>
                  <a:pt x="17" y="198"/>
                  <a:pt x="39" y="198"/>
                </a:cubicBezTo>
                <a:cubicBezTo>
                  <a:pt x="160" y="198"/>
                  <a:pt x="160" y="198"/>
                  <a:pt x="160" y="198"/>
                </a:cubicBezTo>
                <a:cubicBezTo>
                  <a:pt x="181" y="198"/>
                  <a:pt x="199" y="181"/>
                  <a:pt x="199" y="160"/>
                </a:cubicBezTo>
                <a:cubicBezTo>
                  <a:pt x="199" y="79"/>
                  <a:pt x="199" y="79"/>
                  <a:pt x="199" y="79"/>
                </a:cubicBezTo>
                <a:cubicBezTo>
                  <a:pt x="199" y="38"/>
                  <a:pt x="199" y="38"/>
                  <a:pt x="199" y="38"/>
                </a:cubicBezTo>
                <a:cubicBezTo>
                  <a:pt x="199" y="17"/>
                  <a:pt x="181" y="0"/>
                  <a:pt x="160" y="0"/>
                </a:cubicBezTo>
                <a:close/>
                <a:moveTo>
                  <a:pt x="171" y="23"/>
                </a:moveTo>
                <a:cubicBezTo>
                  <a:pt x="176" y="23"/>
                  <a:pt x="176" y="23"/>
                  <a:pt x="176" y="23"/>
                </a:cubicBezTo>
                <a:cubicBezTo>
                  <a:pt x="176" y="27"/>
                  <a:pt x="176" y="27"/>
                  <a:pt x="176" y="27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42" y="56"/>
                  <a:pt x="142" y="56"/>
                  <a:pt x="142" y="56"/>
                </a:cubicBezTo>
                <a:cubicBezTo>
                  <a:pt x="142" y="23"/>
                  <a:pt x="142" y="23"/>
                  <a:pt x="142" y="23"/>
                </a:cubicBezTo>
                <a:lnTo>
                  <a:pt x="171" y="23"/>
                </a:lnTo>
                <a:close/>
                <a:moveTo>
                  <a:pt x="71" y="79"/>
                </a:moveTo>
                <a:cubicBezTo>
                  <a:pt x="77" y="70"/>
                  <a:pt x="88" y="64"/>
                  <a:pt x="99" y="64"/>
                </a:cubicBezTo>
                <a:cubicBezTo>
                  <a:pt x="111" y="64"/>
                  <a:pt x="121" y="70"/>
                  <a:pt x="128" y="79"/>
                </a:cubicBezTo>
                <a:cubicBezTo>
                  <a:pt x="132" y="84"/>
                  <a:pt x="134" y="91"/>
                  <a:pt x="134" y="99"/>
                </a:cubicBezTo>
                <a:cubicBezTo>
                  <a:pt x="134" y="118"/>
                  <a:pt x="119" y="134"/>
                  <a:pt x="99" y="134"/>
                </a:cubicBezTo>
                <a:cubicBezTo>
                  <a:pt x="80" y="134"/>
                  <a:pt x="65" y="118"/>
                  <a:pt x="65" y="99"/>
                </a:cubicBezTo>
                <a:cubicBezTo>
                  <a:pt x="65" y="91"/>
                  <a:pt x="67" y="84"/>
                  <a:pt x="71" y="79"/>
                </a:cubicBezTo>
                <a:close/>
                <a:moveTo>
                  <a:pt x="179" y="160"/>
                </a:moveTo>
                <a:cubicBezTo>
                  <a:pt x="179" y="170"/>
                  <a:pt x="171" y="179"/>
                  <a:pt x="160" y="179"/>
                </a:cubicBezTo>
                <a:cubicBezTo>
                  <a:pt x="39" y="179"/>
                  <a:pt x="39" y="179"/>
                  <a:pt x="39" y="179"/>
                </a:cubicBezTo>
                <a:cubicBezTo>
                  <a:pt x="28" y="179"/>
                  <a:pt x="20" y="170"/>
                  <a:pt x="20" y="160"/>
                </a:cubicBezTo>
                <a:cubicBezTo>
                  <a:pt x="20" y="79"/>
                  <a:pt x="20" y="79"/>
                  <a:pt x="20" y="79"/>
                </a:cubicBezTo>
                <a:cubicBezTo>
                  <a:pt x="49" y="79"/>
                  <a:pt x="49" y="79"/>
                  <a:pt x="49" y="79"/>
                </a:cubicBezTo>
                <a:cubicBezTo>
                  <a:pt x="47" y="85"/>
                  <a:pt x="45" y="92"/>
                  <a:pt x="45" y="99"/>
                </a:cubicBezTo>
                <a:cubicBezTo>
                  <a:pt x="45" y="129"/>
                  <a:pt x="70" y="153"/>
                  <a:pt x="99" y="153"/>
                </a:cubicBezTo>
                <a:cubicBezTo>
                  <a:pt x="129" y="153"/>
                  <a:pt x="154" y="129"/>
                  <a:pt x="154" y="99"/>
                </a:cubicBezTo>
                <a:cubicBezTo>
                  <a:pt x="154" y="92"/>
                  <a:pt x="152" y="85"/>
                  <a:pt x="150" y="79"/>
                </a:cubicBezTo>
                <a:cubicBezTo>
                  <a:pt x="179" y="79"/>
                  <a:pt x="179" y="79"/>
                  <a:pt x="179" y="79"/>
                </a:cubicBezTo>
                <a:lnTo>
                  <a:pt x="179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83568" y="1485079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01.Lorem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4488"/>
            <a:ext cx="369756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Consectetaur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Cillium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Pecu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683568" y="2356844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02.Lorem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3568" y="2596253"/>
            <a:ext cx="369756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Consectetaur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Cillium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Pecu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683568" y="3272045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03.Lorem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3568" y="3511454"/>
            <a:ext cx="369756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Consectetaur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Cillium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Pecu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grpSp>
        <p:nvGrpSpPr>
          <p:cNvPr id="4" name="组合 48"/>
          <p:cNvGrpSpPr/>
          <p:nvPr/>
        </p:nvGrpSpPr>
        <p:grpSpPr bwMode="auto">
          <a:xfrm>
            <a:off x="1714500" y="2845595"/>
            <a:ext cx="5504260" cy="839390"/>
            <a:chOff x="2286239" y="3515794"/>
            <a:chExt cx="7339507" cy="1120331"/>
          </a:xfrm>
        </p:grpSpPr>
        <p:sp>
          <p:nvSpPr>
            <p:cNvPr id="5" name="Freeform 12"/>
            <p:cNvSpPr/>
            <p:nvPr/>
          </p:nvSpPr>
          <p:spPr bwMode="auto">
            <a:xfrm>
              <a:off x="2286239" y="3515794"/>
              <a:ext cx="1875503" cy="1114596"/>
            </a:xfrm>
            <a:custGeom>
              <a:avLst/>
              <a:gdLst>
                <a:gd name="T0" fmla="*/ 2147483647 w 981"/>
                <a:gd name="T1" fmla="*/ 2147483647 h 583"/>
                <a:gd name="T2" fmla="*/ 2147483647 w 981"/>
                <a:gd name="T3" fmla="*/ 2147483647 h 583"/>
                <a:gd name="T4" fmla="*/ 0 w 981"/>
                <a:gd name="T5" fmla="*/ 2147483647 h 583"/>
                <a:gd name="T6" fmla="*/ 2147483647 w 981"/>
                <a:gd name="T7" fmla="*/ 0 h 583"/>
                <a:gd name="T8" fmla="*/ 2147483647 w 981"/>
                <a:gd name="T9" fmla="*/ 2147483647 h 583"/>
                <a:gd name="T10" fmla="*/ 2147483647 w 981"/>
                <a:gd name="T11" fmla="*/ 2147483647 h 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81" h="583">
                  <a:moveTo>
                    <a:pt x="981" y="24"/>
                  </a:moveTo>
                  <a:lnTo>
                    <a:pt x="14" y="583"/>
                  </a:lnTo>
                  <a:lnTo>
                    <a:pt x="0" y="559"/>
                  </a:lnTo>
                  <a:lnTo>
                    <a:pt x="967" y="0"/>
                  </a:lnTo>
                  <a:lnTo>
                    <a:pt x="981" y="24"/>
                  </a:ln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DF611A"/>
                </a:solidFill>
              </a:endParaRPr>
            </a:p>
          </p:txBody>
        </p:sp>
        <p:sp>
          <p:nvSpPr>
            <p:cNvPr id="7" name="Freeform 13"/>
            <p:cNvSpPr/>
            <p:nvPr/>
          </p:nvSpPr>
          <p:spPr bwMode="auto">
            <a:xfrm>
              <a:off x="7748331" y="3515794"/>
              <a:ext cx="1877415" cy="1114596"/>
            </a:xfrm>
            <a:custGeom>
              <a:avLst/>
              <a:gdLst>
                <a:gd name="T0" fmla="*/ 0 w 982"/>
                <a:gd name="T1" fmla="*/ 2147483647 h 583"/>
                <a:gd name="T2" fmla="*/ 2147483647 w 982"/>
                <a:gd name="T3" fmla="*/ 2147483647 h 583"/>
                <a:gd name="T4" fmla="*/ 2147483647 w 982"/>
                <a:gd name="T5" fmla="*/ 2147483647 h 583"/>
                <a:gd name="T6" fmla="*/ 2147483647 w 982"/>
                <a:gd name="T7" fmla="*/ 0 h 583"/>
                <a:gd name="T8" fmla="*/ 0 w 982"/>
                <a:gd name="T9" fmla="*/ 2147483647 h 583"/>
                <a:gd name="T10" fmla="*/ 0 w 982"/>
                <a:gd name="T11" fmla="*/ 2147483647 h 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82" h="583">
                  <a:moveTo>
                    <a:pt x="0" y="24"/>
                  </a:moveTo>
                  <a:lnTo>
                    <a:pt x="968" y="583"/>
                  </a:lnTo>
                  <a:lnTo>
                    <a:pt x="982" y="559"/>
                  </a:lnTo>
                  <a:lnTo>
                    <a:pt x="12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DF611A"/>
                </a:solidFill>
              </a:endParaRPr>
            </a:p>
          </p:txBody>
        </p:sp>
        <p:sp>
          <p:nvSpPr>
            <p:cNvPr id="8" name="Freeform 14"/>
            <p:cNvSpPr/>
            <p:nvPr/>
          </p:nvSpPr>
          <p:spPr bwMode="auto">
            <a:xfrm>
              <a:off x="4112035" y="3519617"/>
              <a:ext cx="1877415" cy="1116508"/>
            </a:xfrm>
            <a:custGeom>
              <a:avLst/>
              <a:gdLst>
                <a:gd name="T0" fmla="*/ 0 w 982"/>
                <a:gd name="T1" fmla="*/ 2147483647 h 584"/>
                <a:gd name="T2" fmla="*/ 2147483647 w 982"/>
                <a:gd name="T3" fmla="*/ 2147483647 h 584"/>
                <a:gd name="T4" fmla="*/ 2147483647 w 982"/>
                <a:gd name="T5" fmla="*/ 2147483647 h 584"/>
                <a:gd name="T6" fmla="*/ 2147483647 w 982"/>
                <a:gd name="T7" fmla="*/ 0 h 584"/>
                <a:gd name="T8" fmla="*/ 0 w 982"/>
                <a:gd name="T9" fmla="*/ 2147483647 h 584"/>
                <a:gd name="T10" fmla="*/ 0 w 982"/>
                <a:gd name="T11" fmla="*/ 2147483647 h 5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82" h="584">
                  <a:moveTo>
                    <a:pt x="0" y="24"/>
                  </a:moveTo>
                  <a:lnTo>
                    <a:pt x="970" y="584"/>
                  </a:lnTo>
                  <a:lnTo>
                    <a:pt x="982" y="560"/>
                  </a:lnTo>
                  <a:lnTo>
                    <a:pt x="15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DF611A"/>
                </a:solidFill>
              </a:endParaRPr>
            </a:p>
          </p:txBody>
        </p:sp>
        <p:sp>
          <p:nvSpPr>
            <p:cNvPr id="9" name="Freeform 15"/>
            <p:cNvSpPr/>
            <p:nvPr/>
          </p:nvSpPr>
          <p:spPr bwMode="auto">
            <a:xfrm>
              <a:off x="5916800" y="3519617"/>
              <a:ext cx="1877415" cy="1116508"/>
            </a:xfrm>
            <a:custGeom>
              <a:avLst/>
              <a:gdLst>
                <a:gd name="T0" fmla="*/ 2147483647 w 982"/>
                <a:gd name="T1" fmla="*/ 2147483647 h 584"/>
                <a:gd name="T2" fmla="*/ 2147483647 w 982"/>
                <a:gd name="T3" fmla="*/ 2147483647 h 584"/>
                <a:gd name="T4" fmla="*/ 0 w 982"/>
                <a:gd name="T5" fmla="*/ 2147483647 h 584"/>
                <a:gd name="T6" fmla="*/ 2147483647 w 982"/>
                <a:gd name="T7" fmla="*/ 0 h 584"/>
                <a:gd name="T8" fmla="*/ 2147483647 w 982"/>
                <a:gd name="T9" fmla="*/ 2147483647 h 584"/>
                <a:gd name="T10" fmla="*/ 2147483647 w 982"/>
                <a:gd name="T11" fmla="*/ 2147483647 h 5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82" h="584">
                  <a:moveTo>
                    <a:pt x="982" y="24"/>
                  </a:moveTo>
                  <a:lnTo>
                    <a:pt x="14" y="584"/>
                  </a:lnTo>
                  <a:lnTo>
                    <a:pt x="0" y="560"/>
                  </a:lnTo>
                  <a:lnTo>
                    <a:pt x="970" y="0"/>
                  </a:lnTo>
                  <a:lnTo>
                    <a:pt x="982" y="24"/>
                  </a:ln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DF611A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940180" y="4299942"/>
            <a:ext cx="7605713" cy="1123384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100" dirty="0"/>
              <a:t>Lorem Ipsum Dolor Sit </a:t>
            </a:r>
            <a:r>
              <a:rPr lang="en-US" altLang="zh-CN" sz="1100" dirty="0" err="1"/>
              <a:t>Er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Elit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Lamet</a:t>
            </a:r>
            <a:r>
              <a:rPr lang="en-US" altLang="zh-CN" sz="1100" dirty="0"/>
              <a:t>, </a:t>
            </a:r>
            <a:r>
              <a:rPr lang="en-US" altLang="zh-CN" sz="1100" dirty="0" err="1"/>
              <a:t>Consectetaur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Cillium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Adipisicing</a:t>
            </a:r>
            <a:r>
              <a:rPr lang="en-US" altLang="zh-CN" sz="1100" dirty="0"/>
              <a:t> </a:t>
            </a:r>
            <a:r>
              <a:rPr lang="en-US" altLang="zh-CN" sz="1100" dirty="0" err="1"/>
              <a:t>Pecu</a:t>
            </a:r>
            <a:r>
              <a:rPr lang="en-US" altLang="zh-CN" sz="1100" dirty="0" smtClean="0"/>
              <a:t>.</a:t>
            </a:r>
            <a:r>
              <a:rPr lang="en-US" altLang="zh-CN" sz="1100" dirty="0"/>
              <a:t> Lorem Ipsum Dolor Sit </a:t>
            </a:r>
            <a:r>
              <a:rPr lang="en-US" altLang="zh-CN" sz="1100" dirty="0" err="1"/>
              <a:t>Er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Elit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Lamet</a:t>
            </a:r>
            <a:r>
              <a:rPr lang="en-US" altLang="zh-CN" sz="1100" dirty="0"/>
              <a:t>, </a:t>
            </a:r>
            <a:r>
              <a:rPr lang="en-US" altLang="zh-CN" sz="1100" dirty="0" err="1"/>
              <a:t>Consectetaur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Cillium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Adipisicing</a:t>
            </a:r>
            <a:r>
              <a:rPr lang="en-US" altLang="zh-CN" sz="1100" dirty="0"/>
              <a:t> </a:t>
            </a:r>
            <a:r>
              <a:rPr lang="en-US" altLang="zh-CN" sz="1100" dirty="0" err="1"/>
              <a:t>Pecu</a:t>
            </a:r>
            <a:r>
              <a:rPr lang="en-US" altLang="zh-CN" sz="1100" dirty="0" smtClean="0"/>
              <a:t>.</a:t>
            </a:r>
            <a:r>
              <a:rPr lang="en-US" altLang="zh-CN" sz="1100" dirty="0"/>
              <a:t> Lorem Ipsum Dolor Sit </a:t>
            </a:r>
            <a:r>
              <a:rPr lang="en-US" altLang="zh-CN" sz="1100" dirty="0" err="1"/>
              <a:t>Er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Elit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Lamet</a:t>
            </a:r>
            <a:r>
              <a:rPr lang="en-US" altLang="zh-CN" sz="1100" dirty="0"/>
              <a:t>, </a:t>
            </a:r>
            <a:r>
              <a:rPr lang="en-US" altLang="zh-CN" sz="1100" dirty="0" err="1"/>
              <a:t>Consectetaur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Cillium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Adipisicing</a:t>
            </a:r>
            <a:r>
              <a:rPr lang="en-US" altLang="zh-CN" sz="1100" dirty="0"/>
              <a:t> </a:t>
            </a:r>
            <a:r>
              <a:rPr lang="en-US" altLang="zh-CN" sz="1100" dirty="0" err="1"/>
              <a:t>Pecu</a:t>
            </a:r>
            <a:r>
              <a:rPr lang="en-US" altLang="zh-CN" sz="1100" dirty="0"/>
              <a:t>.</a:t>
            </a:r>
            <a:endParaRPr lang="zh-CN" altLang="en-US" sz="1100" dirty="0"/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zh-CN" altLang="en-US" sz="1100" dirty="0"/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zh-CN" altLang="en-US" sz="1100" dirty="0"/>
          </a:p>
        </p:txBody>
      </p:sp>
      <p:sp>
        <p:nvSpPr>
          <p:cNvPr id="11" name="矩形 10"/>
          <p:cNvSpPr/>
          <p:nvPr/>
        </p:nvSpPr>
        <p:spPr>
          <a:xfrm>
            <a:off x="1451372" y="3867151"/>
            <a:ext cx="627459" cy="30003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500" b="1" dirty="0">
                <a:solidFill>
                  <a:srgbClr val="DF61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2010</a:t>
            </a:r>
            <a:endParaRPr lang="zh-CN" altLang="en-US" sz="1500" b="1" dirty="0">
              <a:solidFill>
                <a:srgbClr val="DF611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21782" y="3103960"/>
            <a:ext cx="627460" cy="30003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500" b="1" dirty="0">
                <a:solidFill>
                  <a:srgbClr val="DF61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2011</a:t>
            </a:r>
            <a:endParaRPr lang="zh-CN" altLang="en-US" sz="1500" b="1" dirty="0">
              <a:solidFill>
                <a:srgbClr val="DF611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99335" y="3874295"/>
            <a:ext cx="627459" cy="30003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500" b="1" dirty="0">
                <a:solidFill>
                  <a:srgbClr val="DF61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2012</a:t>
            </a:r>
            <a:endParaRPr lang="zh-CN" altLang="en-US" sz="1500" b="1" dirty="0">
              <a:solidFill>
                <a:srgbClr val="DF611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69744" y="3111104"/>
            <a:ext cx="627460" cy="30003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500" b="1" dirty="0">
                <a:solidFill>
                  <a:srgbClr val="DF61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2013</a:t>
            </a:r>
            <a:endParaRPr lang="zh-CN" altLang="en-US" sz="1500" b="1" dirty="0">
              <a:solidFill>
                <a:srgbClr val="DF611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91338" y="3861197"/>
            <a:ext cx="627460" cy="30003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500" b="1" dirty="0">
                <a:solidFill>
                  <a:srgbClr val="DF61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2014</a:t>
            </a:r>
            <a:endParaRPr lang="zh-CN" altLang="en-US" sz="1500" b="1" dirty="0">
              <a:solidFill>
                <a:srgbClr val="DF611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59"/>
          <p:cNvGrpSpPr/>
          <p:nvPr/>
        </p:nvGrpSpPr>
        <p:grpSpPr bwMode="auto">
          <a:xfrm>
            <a:off x="1131094" y="1909764"/>
            <a:ext cx="1227535" cy="1991915"/>
            <a:chOff x="1508125" y="2269282"/>
            <a:chExt cx="1636525" cy="2655529"/>
          </a:xfrm>
        </p:grpSpPr>
        <p:sp>
          <p:nvSpPr>
            <p:cNvPr id="17" name="Freeform 5"/>
            <p:cNvSpPr/>
            <p:nvPr/>
          </p:nvSpPr>
          <p:spPr bwMode="auto">
            <a:xfrm>
              <a:off x="1508125" y="2269282"/>
              <a:ext cx="1636525" cy="1101213"/>
            </a:xfrm>
            <a:custGeom>
              <a:avLst/>
              <a:gdLst>
                <a:gd name="T0" fmla="*/ 2147483647 w 362"/>
                <a:gd name="T1" fmla="*/ 2147483647 h 243"/>
                <a:gd name="T2" fmla="*/ 2147483647 w 362"/>
                <a:gd name="T3" fmla="*/ 2147483647 h 243"/>
                <a:gd name="T4" fmla="*/ 2147483647 w 362"/>
                <a:gd name="T5" fmla="*/ 2147483647 h 243"/>
                <a:gd name="T6" fmla="*/ 2147483647 w 362"/>
                <a:gd name="T7" fmla="*/ 2147483647 h 243"/>
                <a:gd name="T8" fmla="*/ 2147483647 w 362"/>
                <a:gd name="T9" fmla="*/ 2147483647 h 243"/>
                <a:gd name="T10" fmla="*/ 2147483647 w 362"/>
                <a:gd name="T11" fmla="*/ 2147483647 h 243"/>
                <a:gd name="T12" fmla="*/ 2147483647 w 362"/>
                <a:gd name="T13" fmla="*/ 2147483647 h 243"/>
                <a:gd name="T14" fmla="*/ 2147483647 w 362"/>
                <a:gd name="T15" fmla="*/ 2147483647 h 243"/>
                <a:gd name="T16" fmla="*/ 2147483647 w 362"/>
                <a:gd name="T17" fmla="*/ 2147483647 h 243"/>
                <a:gd name="T18" fmla="*/ 2147483647 w 362"/>
                <a:gd name="T19" fmla="*/ 2147483647 h 243"/>
                <a:gd name="T20" fmla="*/ 2147483647 w 362"/>
                <a:gd name="T21" fmla="*/ 2147483647 h 243"/>
                <a:gd name="T22" fmla="*/ 2147483647 w 362"/>
                <a:gd name="T23" fmla="*/ 2147483647 h 243"/>
                <a:gd name="T24" fmla="*/ 2147483647 w 362"/>
                <a:gd name="T25" fmla="*/ 2147483647 h 243"/>
                <a:gd name="T26" fmla="*/ 2147483647 w 362"/>
                <a:gd name="T27" fmla="*/ 2147483647 h 243"/>
                <a:gd name="T28" fmla="*/ 2147483647 w 362"/>
                <a:gd name="T29" fmla="*/ 2147483647 h 243"/>
                <a:gd name="T30" fmla="*/ 2147483647 w 362"/>
                <a:gd name="T31" fmla="*/ 2147483647 h 243"/>
                <a:gd name="T32" fmla="*/ 2147483647 w 362"/>
                <a:gd name="T33" fmla="*/ 2147483647 h 243"/>
                <a:gd name="T34" fmla="*/ 2147483647 w 362"/>
                <a:gd name="T35" fmla="*/ 2147483647 h 243"/>
                <a:gd name="T36" fmla="*/ 2147483647 w 362"/>
                <a:gd name="T37" fmla="*/ 2147483647 h 243"/>
                <a:gd name="T38" fmla="*/ 2147483647 w 362"/>
                <a:gd name="T39" fmla="*/ 2147483647 h 243"/>
                <a:gd name="T40" fmla="*/ 2147483647 w 362"/>
                <a:gd name="T41" fmla="*/ 2147483647 h 243"/>
                <a:gd name="T42" fmla="*/ 2147483647 w 362"/>
                <a:gd name="T43" fmla="*/ 2147483647 h 243"/>
                <a:gd name="T44" fmla="*/ 2147483647 w 362"/>
                <a:gd name="T45" fmla="*/ 2147483647 h 243"/>
                <a:gd name="T46" fmla="*/ 2147483647 w 362"/>
                <a:gd name="T47" fmla="*/ 2147483647 h 243"/>
                <a:gd name="T48" fmla="*/ 2147483647 w 362"/>
                <a:gd name="T49" fmla="*/ 2147483647 h 243"/>
                <a:gd name="T50" fmla="*/ 2147483647 w 362"/>
                <a:gd name="T51" fmla="*/ 2147483647 h 243"/>
                <a:gd name="T52" fmla="*/ 2147483647 w 362"/>
                <a:gd name="T53" fmla="*/ 2147483647 h 243"/>
                <a:gd name="T54" fmla="*/ 0 w 362"/>
                <a:gd name="T55" fmla="*/ 2147483647 h 243"/>
                <a:gd name="T56" fmla="*/ 2147483647 w 362"/>
                <a:gd name="T57" fmla="*/ 2147483647 h 243"/>
                <a:gd name="T58" fmla="*/ 2147483647 w 362"/>
                <a:gd name="T59" fmla="*/ 2147483647 h 243"/>
                <a:gd name="T60" fmla="*/ 2147483647 w 362"/>
                <a:gd name="T61" fmla="*/ 2147483647 h 243"/>
                <a:gd name="T62" fmla="*/ 2147483647 w 362"/>
                <a:gd name="T63" fmla="*/ 2147483647 h 243"/>
                <a:gd name="T64" fmla="*/ 2147483647 w 362"/>
                <a:gd name="T65" fmla="*/ 2147483647 h 243"/>
                <a:gd name="T66" fmla="*/ 2147483647 w 362"/>
                <a:gd name="T67" fmla="*/ 2147483647 h 243"/>
                <a:gd name="T68" fmla="*/ 2147483647 w 362"/>
                <a:gd name="T69" fmla="*/ 2147483647 h 243"/>
                <a:gd name="T70" fmla="*/ 2147483647 w 362"/>
                <a:gd name="T71" fmla="*/ 2147483647 h 243"/>
                <a:gd name="T72" fmla="*/ 2147483647 w 362"/>
                <a:gd name="T73" fmla="*/ 2147483647 h 243"/>
                <a:gd name="T74" fmla="*/ 2147483647 w 362"/>
                <a:gd name="T75" fmla="*/ 2147483647 h 243"/>
                <a:gd name="T76" fmla="*/ 2147483647 w 362"/>
                <a:gd name="T77" fmla="*/ 2147483647 h 243"/>
                <a:gd name="T78" fmla="*/ 2147483647 w 362"/>
                <a:gd name="T79" fmla="*/ 2147483647 h 243"/>
                <a:gd name="T80" fmla="*/ 2147483647 w 362"/>
                <a:gd name="T81" fmla="*/ 2147483647 h 243"/>
                <a:gd name="T82" fmla="*/ 2147483647 w 362"/>
                <a:gd name="T83" fmla="*/ 2147483647 h 243"/>
                <a:gd name="T84" fmla="*/ 2147483647 w 362"/>
                <a:gd name="T85" fmla="*/ 2147483647 h 243"/>
                <a:gd name="T86" fmla="*/ 2147483647 w 362"/>
                <a:gd name="T87" fmla="*/ 2147483647 h 243"/>
                <a:gd name="T88" fmla="*/ 2147483647 w 362"/>
                <a:gd name="T89" fmla="*/ 2147483647 h 243"/>
                <a:gd name="T90" fmla="*/ 2147483647 w 362"/>
                <a:gd name="T91" fmla="*/ 2147483647 h 243"/>
                <a:gd name="T92" fmla="*/ 2147483647 w 362"/>
                <a:gd name="T93" fmla="*/ 2147483647 h 243"/>
                <a:gd name="T94" fmla="*/ 2147483647 w 362"/>
                <a:gd name="T95" fmla="*/ 2147483647 h 243"/>
                <a:gd name="T96" fmla="*/ 2147483647 w 362"/>
                <a:gd name="T97" fmla="*/ 2147483647 h 24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2" h="243">
                  <a:moveTo>
                    <a:pt x="276" y="44"/>
                  </a:moveTo>
                  <a:cubicBezTo>
                    <a:pt x="281" y="46"/>
                    <a:pt x="281" y="46"/>
                    <a:pt x="281" y="46"/>
                  </a:cubicBezTo>
                  <a:cubicBezTo>
                    <a:pt x="289" y="51"/>
                    <a:pt x="295" y="55"/>
                    <a:pt x="300" y="62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310" y="75"/>
                    <a:pt x="313" y="84"/>
                    <a:pt x="315" y="94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9" y="102"/>
                    <a:pt x="336" y="107"/>
                    <a:pt x="342" y="114"/>
                  </a:cubicBezTo>
                  <a:cubicBezTo>
                    <a:pt x="347" y="119"/>
                    <a:pt x="347" y="119"/>
                    <a:pt x="347" y="119"/>
                  </a:cubicBezTo>
                  <a:cubicBezTo>
                    <a:pt x="352" y="127"/>
                    <a:pt x="356" y="135"/>
                    <a:pt x="359" y="144"/>
                  </a:cubicBezTo>
                  <a:cubicBezTo>
                    <a:pt x="360" y="148"/>
                    <a:pt x="361" y="151"/>
                    <a:pt x="361" y="155"/>
                  </a:cubicBezTo>
                  <a:cubicBezTo>
                    <a:pt x="362" y="161"/>
                    <a:pt x="362" y="167"/>
                    <a:pt x="362" y="173"/>
                  </a:cubicBezTo>
                  <a:cubicBezTo>
                    <a:pt x="361" y="177"/>
                    <a:pt x="360" y="181"/>
                    <a:pt x="359" y="185"/>
                  </a:cubicBezTo>
                  <a:cubicBezTo>
                    <a:pt x="358" y="191"/>
                    <a:pt x="355" y="197"/>
                    <a:pt x="353" y="202"/>
                  </a:cubicBezTo>
                  <a:cubicBezTo>
                    <a:pt x="351" y="206"/>
                    <a:pt x="349" y="209"/>
                    <a:pt x="346" y="212"/>
                  </a:cubicBezTo>
                  <a:cubicBezTo>
                    <a:pt x="343" y="217"/>
                    <a:pt x="339" y="221"/>
                    <a:pt x="334" y="225"/>
                  </a:cubicBezTo>
                  <a:cubicBezTo>
                    <a:pt x="331" y="228"/>
                    <a:pt x="328" y="230"/>
                    <a:pt x="325" y="232"/>
                  </a:cubicBezTo>
                  <a:cubicBezTo>
                    <a:pt x="319" y="235"/>
                    <a:pt x="314" y="237"/>
                    <a:pt x="307" y="239"/>
                  </a:cubicBezTo>
                  <a:cubicBezTo>
                    <a:pt x="304" y="240"/>
                    <a:pt x="300" y="241"/>
                    <a:pt x="296" y="242"/>
                  </a:cubicBezTo>
                  <a:cubicBezTo>
                    <a:pt x="292" y="243"/>
                    <a:pt x="289" y="243"/>
                    <a:pt x="285" y="243"/>
                  </a:cubicBezTo>
                  <a:cubicBezTo>
                    <a:pt x="73" y="243"/>
                    <a:pt x="73" y="243"/>
                    <a:pt x="73" y="243"/>
                  </a:cubicBezTo>
                  <a:cubicBezTo>
                    <a:pt x="69" y="243"/>
                    <a:pt x="66" y="242"/>
                    <a:pt x="62" y="241"/>
                  </a:cubicBezTo>
                  <a:cubicBezTo>
                    <a:pt x="55" y="240"/>
                    <a:pt x="50" y="238"/>
                    <a:pt x="44" y="235"/>
                  </a:cubicBezTo>
                  <a:cubicBezTo>
                    <a:pt x="40" y="234"/>
                    <a:pt x="37" y="232"/>
                    <a:pt x="34" y="230"/>
                  </a:cubicBezTo>
                  <a:cubicBezTo>
                    <a:pt x="29" y="226"/>
                    <a:pt x="24" y="222"/>
                    <a:pt x="20" y="218"/>
                  </a:cubicBezTo>
                  <a:cubicBezTo>
                    <a:pt x="18" y="215"/>
                    <a:pt x="15" y="212"/>
                    <a:pt x="13" y="209"/>
                  </a:cubicBezTo>
                  <a:cubicBezTo>
                    <a:pt x="10" y="203"/>
                    <a:pt x="7" y="198"/>
                    <a:pt x="5" y="192"/>
                  </a:cubicBezTo>
                  <a:cubicBezTo>
                    <a:pt x="3" y="188"/>
                    <a:pt x="2" y="185"/>
                    <a:pt x="2" y="181"/>
                  </a:cubicBezTo>
                  <a:cubicBezTo>
                    <a:pt x="0" y="175"/>
                    <a:pt x="0" y="168"/>
                    <a:pt x="0" y="162"/>
                  </a:cubicBezTo>
                  <a:cubicBezTo>
                    <a:pt x="0" y="158"/>
                    <a:pt x="1" y="155"/>
                    <a:pt x="1" y="151"/>
                  </a:cubicBezTo>
                  <a:cubicBezTo>
                    <a:pt x="3" y="144"/>
                    <a:pt x="5" y="138"/>
                    <a:pt x="8" y="131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7" y="117"/>
                    <a:pt x="22" y="111"/>
                    <a:pt x="30" y="105"/>
                  </a:cubicBezTo>
                  <a:cubicBezTo>
                    <a:pt x="34" y="101"/>
                    <a:pt x="39" y="98"/>
                    <a:pt x="44" y="96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9" y="83"/>
                    <a:pt x="53" y="73"/>
                    <a:pt x="60" y="64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9" y="53"/>
                    <a:pt x="75" y="49"/>
                    <a:pt x="83" y="45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97" y="39"/>
                    <a:pt x="106" y="38"/>
                    <a:pt x="115" y="39"/>
                  </a:cubicBezTo>
                  <a:cubicBezTo>
                    <a:pt x="120" y="31"/>
                    <a:pt x="126" y="24"/>
                    <a:pt x="133" y="18"/>
                  </a:cubicBezTo>
                  <a:cubicBezTo>
                    <a:pt x="138" y="14"/>
                    <a:pt x="138" y="14"/>
                    <a:pt x="138" y="14"/>
                  </a:cubicBezTo>
                  <a:cubicBezTo>
                    <a:pt x="145" y="9"/>
                    <a:pt x="153" y="6"/>
                    <a:pt x="161" y="3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77" y="0"/>
                    <a:pt x="185" y="0"/>
                    <a:pt x="194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9" y="6"/>
                    <a:pt x="216" y="9"/>
                    <a:pt x="224" y="14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36" y="24"/>
                    <a:pt x="242" y="31"/>
                    <a:pt x="247" y="39"/>
                  </a:cubicBezTo>
                  <a:cubicBezTo>
                    <a:pt x="257" y="38"/>
                    <a:pt x="266" y="40"/>
                    <a:pt x="276" y="44"/>
                  </a:cubicBez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1557833" y="2324725"/>
              <a:ext cx="1537110" cy="992239"/>
            </a:xfrm>
            <a:custGeom>
              <a:avLst/>
              <a:gdLst>
                <a:gd name="T0" fmla="*/ 2147483647 w 340"/>
                <a:gd name="T1" fmla="*/ 2147483647 h 219"/>
                <a:gd name="T2" fmla="*/ 2147483647 w 340"/>
                <a:gd name="T3" fmla="*/ 2147483647 h 219"/>
                <a:gd name="T4" fmla="*/ 2147483647 w 340"/>
                <a:gd name="T5" fmla="*/ 2147483647 h 219"/>
                <a:gd name="T6" fmla="*/ 2147483647 w 340"/>
                <a:gd name="T7" fmla="*/ 2147483647 h 219"/>
                <a:gd name="T8" fmla="*/ 2147483647 w 340"/>
                <a:gd name="T9" fmla="*/ 2147483647 h 219"/>
                <a:gd name="T10" fmla="*/ 2147483647 w 340"/>
                <a:gd name="T11" fmla="*/ 2147483647 h 219"/>
                <a:gd name="T12" fmla="*/ 2147483647 w 340"/>
                <a:gd name="T13" fmla="*/ 2147483647 h 219"/>
                <a:gd name="T14" fmla="*/ 2147483647 w 340"/>
                <a:gd name="T15" fmla="*/ 2147483647 h 219"/>
                <a:gd name="T16" fmla="*/ 2147483647 w 340"/>
                <a:gd name="T17" fmla="*/ 2147483647 h 219"/>
                <a:gd name="T18" fmla="*/ 2147483647 w 340"/>
                <a:gd name="T19" fmla="*/ 2147483647 h 219"/>
                <a:gd name="T20" fmla="*/ 2147483647 w 340"/>
                <a:gd name="T21" fmla="*/ 2147483647 h 219"/>
                <a:gd name="T22" fmla="*/ 2147483647 w 340"/>
                <a:gd name="T23" fmla="*/ 2147483647 h 219"/>
                <a:gd name="T24" fmla="*/ 2147483647 w 340"/>
                <a:gd name="T25" fmla="*/ 2147483647 h 219"/>
                <a:gd name="T26" fmla="*/ 2147483647 w 340"/>
                <a:gd name="T27" fmla="*/ 2147483647 h 219"/>
                <a:gd name="T28" fmla="*/ 2147483647 w 340"/>
                <a:gd name="T29" fmla="*/ 2147483647 h 219"/>
                <a:gd name="T30" fmla="*/ 2147483647 w 340"/>
                <a:gd name="T31" fmla="*/ 2147483647 h 219"/>
                <a:gd name="T32" fmla="*/ 2147483647 w 340"/>
                <a:gd name="T33" fmla="*/ 2147483647 h 219"/>
                <a:gd name="T34" fmla="*/ 2147483647 w 340"/>
                <a:gd name="T35" fmla="*/ 2147483647 h 219"/>
                <a:gd name="T36" fmla="*/ 2147483647 w 340"/>
                <a:gd name="T37" fmla="*/ 2147483647 h 219"/>
                <a:gd name="T38" fmla="*/ 2147483647 w 340"/>
                <a:gd name="T39" fmla="*/ 2147483647 h 219"/>
                <a:gd name="T40" fmla="*/ 2147483647 w 340"/>
                <a:gd name="T41" fmla="*/ 2147483647 h 219"/>
                <a:gd name="T42" fmla="*/ 2147483647 w 340"/>
                <a:gd name="T43" fmla="*/ 2147483647 h 219"/>
                <a:gd name="T44" fmla="*/ 2147483647 w 340"/>
                <a:gd name="T45" fmla="*/ 2147483647 h 219"/>
                <a:gd name="T46" fmla="*/ 2147483647 w 340"/>
                <a:gd name="T47" fmla="*/ 2147483647 h 219"/>
                <a:gd name="T48" fmla="*/ 2147483647 w 340"/>
                <a:gd name="T49" fmla="*/ 2147483647 h 219"/>
                <a:gd name="T50" fmla="*/ 2147483647 w 340"/>
                <a:gd name="T51" fmla="*/ 2147483647 h 219"/>
                <a:gd name="T52" fmla="*/ 2147483647 w 340"/>
                <a:gd name="T53" fmla="*/ 2147483647 h 219"/>
                <a:gd name="T54" fmla="*/ 2147483647 w 340"/>
                <a:gd name="T55" fmla="*/ 2147483647 h 219"/>
                <a:gd name="T56" fmla="*/ 2147483647 w 340"/>
                <a:gd name="T57" fmla="*/ 2147483647 h 219"/>
                <a:gd name="T58" fmla="*/ 2147483647 w 340"/>
                <a:gd name="T59" fmla="*/ 2147483647 h 219"/>
                <a:gd name="T60" fmla="*/ 2147483647 w 340"/>
                <a:gd name="T61" fmla="*/ 2147483647 h 219"/>
                <a:gd name="T62" fmla="*/ 2147483647 w 340"/>
                <a:gd name="T63" fmla="*/ 2147483647 h 219"/>
                <a:gd name="T64" fmla="*/ 2147483647 w 340"/>
                <a:gd name="T65" fmla="*/ 2147483647 h 219"/>
                <a:gd name="T66" fmla="*/ 2147483647 w 340"/>
                <a:gd name="T67" fmla="*/ 2147483647 h 219"/>
                <a:gd name="T68" fmla="*/ 2147483647 w 340"/>
                <a:gd name="T69" fmla="*/ 2147483647 h 219"/>
                <a:gd name="T70" fmla="*/ 2147483647 w 340"/>
                <a:gd name="T71" fmla="*/ 2147483647 h 219"/>
                <a:gd name="T72" fmla="*/ 2147483647 w 340"/>
                <a:gd name="T73" fmla="*/ 2147483647 h 219"/>
                <a:gd name="T74" fmla="*/ 2147483647 w 340"/>
                <a:gd name="T75" fmla="*/ 2147483647 h 219"/>
                <a:gd name="T76" fmla="*/ 2147483647 w 340"/>
                <a:gd name="T77" fmla="*/ 2147483647 h 219"/>
                <a:gd name="T78" fmla="*/ 2147483647 w 340"/>
                <a:gd name="T79" fmla="*/ 2147483647 h 219"/>
                <a:gd name="T80" fmla="*/ 2147483647 w 340"/>
                <a:gd name="T81" fmla="*/ 2147483647 h 2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0" h="219">
                  <a:moveTo>
                    <a:pt x="129" y="15"/>
                  </a:moveTo>
                  <a:cubicBezTo>
                    <a:pt x="133" y="12"/>
                    <a:pt x="133" y="12"/>
                    <a:pt x="133" y="12"/>
                  </a:cubicBezTo>
                  <a:cubicBezTo>
                    <a:pt x="141" y="6"/>
                    <a:pt x="149" y="3"/>
                    <a:pt x="159" y="1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74" y="0"/>
                    <a:pt x="183" y="1"/>
                    <a:pt x="192" y="4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211" y="13"/>
                    <a:pt x="223" y="24"/>
                    <a:pt x="229" y="39"/>
                  </a:cubicBezTo>
                  <a:cubicBezTo>
                    <a:pt x="240" y="37"/>
                    <a:pt x="250" y="38"/>
                    <a:pt x="260" y="42"/>
                  </a:cubicBezTo>
                  <a:cubicBezTo>
                    <a:pt x="265" y="44"/>
                    <a:pt x="265" y="44"/>
                    <a:pt x="265" y="44"/>
                  </a:cubicBezTo>
                  <a:cubicBezTo>
                    <a:pt x="273" y="49"/>
                    <a:pt x="278" y="54"/>
                    <a:pt x="284" y="61"/>
                  </a:cubicBezTo>
                  <a:cubicBezTo>
                    <a:pt x="286" y="66"/>
                    <a:pt x="286" y="66"/>
                    <a:pt x="286" y="66"/>
                  </a:cubicBezTo>
                  <a:cubicBezTo>
                    <a:pt x="290" y="74"/>
                    <a:pt x="292" y="81"/>
                    <a:pt x="293" y="90"/>
                  </a:cubicBezTo>
                  <a:cubicBezTo>
                    <a:pt x="304" y="94"/>
                    <a:pt x="314" y="101"/>
                    <a:pt x="323" y="110"/>
                  </a:cubicBezTo>
                  <a:cubicBezTo>
                    <a:pt x="326" y="114"/>
                    <a:pt x="326" y="114"/>
                    <a:pt x="326" y="114"/>
                  </a:cubicBezTo>
                  <a:cubicBezTo>
                    <a:pt x="331" y="121"/>
                    <a:pt x="334" y="127"/>
                    <a:pt x="337" y="135"/>
                  </a:cubicBezTo>
                  <a:cubicBezTo>
                    <a:pt x="338" y="141"/>
                    <a:pt x="338" y="141"/>
                    <a:pt x="338" y="141"/>
                  </a:cubicBezTo>
                  <a:cubicBezTo>
                    <a:pt x="340" y="150"/>
                    <a:pt x="340" y="158"/>
                    <a:pt x="338" y="167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34" y="182"/>
                    <a:pt x="330" y="188"/>
                    <a:pt x="324" y="195"/>
                  </a:cubicBezTo>
                  <a:cubicBezTo>
                    <a:pt x="320" y="200"/>
                    <a:pt x="320" y="200"/>
                    <a:pt x="320" y="200"/>
                  </a:cubicBezTo>
                  <a:cubicBezTo>
                    <a:pt x="314" y="206"/>
                    <a:pt x="307" y="211"/>
                    <a:pt x="299" y="214"/>
                  </a:cubicBezTo>
                  <a:cubicBezTo>
                    <a:pt x="294" y="216"/>
                    <a:pt x="289" y="218"/>
                    <a:pt x="283" y="219"/>
                  </a:cubicBezTo>
                  <a:cubicBezTo>
                    <a:pt x="280" y="219"/>
                    <a:pt x="277" y="219"/>
                    <a:pt x="274" y="219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60" y="219"/>
                    <a:pt x="56" y="219"/>
                    <a:pt x="53" y="218"/>
                  </a:cubicBezTo>
                  <a:cubicBezTo>
                    <a:pt x="47" y="217"/>
                    <a:pt x="41" y="214"/>
                    <a:pt x="35" y="211"/>
                  </a:cubicBezTo>
                  <a:cubicBezTo>
                    <a:pt x="30" y="208"/>
                    <a:pt x="30" y="208"/>
                    <a:pt x="30" y="208"/>
                  </a:cubicBezTo>
                  <a:cubicBezTo>
                    <a:pt x="22" y="203"/>
                    <a:pt x="17" y="198"/>
                    <a:pt x="12" y="190"/>
                  </a:cubicBezTo>
                  <a:cubicBezTo>
                    <a:pt x="9" y="186"/>
                    <a:pt x="6" y="181"/>
                    <a:pt x="4" y="176"/>
                  </a:cubicBezTo>
                  <a:cubicBezTo>
                    <a:pt x="3" y="173"/>
                    <a:pt x="3" y="170"/>
                    <a:pt x="2" y="167"/>
                  </a:cubicBezTo>
                  <a:cubicBezTo>
                    <a:pt x="1" y="160"/>
                    <a:pt x="0" y="154"/>
                    <a:pt x="1" y="147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33"/>
                    <a:pt x="6" y="126"/>
                    <a:pt x="10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22" y="103"/>
                    <a:pt x="33" y="94"/>
                    <a:pt x="47" y="90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9" y="76"/>
                    <a:pt x="51" y="69"/>
                    <a:pt x="56" y="61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65" y="50"/>
                    <a:pt x="71" y="46"/>
                    <a:pt x="79" y="42"/>
                  </a:cubicBezTo>
                  <a:cubicBezTo>
                    <a:pt x="90" y="38"/>
                    <a:pt x="100" y="37"/>
                    <a:pt x="111" y="39"/>
                  </a:cubicBezTo>
                  <a:cubicBezTo>
                    <a:pt x="115" y="29"/>
                    <a:pt x="121" y="22"/>
                    <a:pt x="12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1611301" y="2378804"/>
              <a:ext cx="1430173" cy="888880"/>
            </a:xfrm>
            <a:custGeom>
              <a:avLst/>
              <a:gdLst>
                <a:gd name="T0" fmla="*/ 54 w 316"/>
                <a:gd name="T1" fmla="*/ 196 h 196"/>
                <a:gd name="T2" fmla="*/ 0 w 316"/>
                <a:gd name="T3" fmla="*/ 141 h 196"/>
                <a:gd name="T4" fmla="*/ 48 w 316"/>
                <a:gd name="T5" fmla="*/ 88 h 196"/>
                <a:gd name="T6" fmla="*/ 47 w 316"/>
                <a:gd name="T7" fmla="*/ 79 h 196"/>
                <a:gd name="T8" fmla="*/ 88 w 316"/>
                <a:gd name="T9" fmla="*/ 37 h 196"/>
                <a:gd name="T10" fmla="*/ 106 w 316"/>
                <a:gd name="T11" fmla="*/ 42 h 196"/>
                <a:gd name="T12" fmla="*/ 158 w 316"/>
                <a:gd name="T13" fmla="*/ 0 h 196"/>
                <a:gd name="T14" fmla="*/ 210 w 316"/>
                <a:gd name="T15" fmla="*/ 42 h 196"/>
                <a:gd name="T16" fmla="*/ 228 w 316"/>
                <a:gd name="T17" fmla="*/ 37 h 196"/>
                <a:gd name="T18" fmla="*/ 269 w 316"/>
                <a:gd name="T19" fmla="*/ 79 h 196"/>
                <a:gd name="T20" fmla="*/ 268 w 316"/>
                <a:gd name="T21" fmla="*/ 88 h 196"/>
                <a:gd name="T22" fmla="*/ 316 w 316"/>
                <a:gd name="T23" fmla="*/ 141 h 196"/>
                <a:gd name="T24" fmla="*/ 261 w 316"/>
                <a:gd name="T25" fmla="*/ 196 h 196"/>
                <a:gd name="T26" fmla="*/ 54 w 316"/>
                <a:gd name="T2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6" h="196">
                  <a:moveTo>
                    <a:pt x="54" y="196"/>
                  </a:moveTo>
                  <a:cubicBezTo>
                    <a:pt x="24" y="196"/>
                    <a:pt x="0" y="171"/>
                    <a:pt x="0" y="141"/>
                  </a:cubicBezTo>
                  <a:cubicBezTo>
                    <a:pt x="0" y="114"/>
                    <a:pt x="21" y="91"/>
                    <a:pt x="48" y="88"/>
                  </a:cubicBezTo>
                  <a:cubicBezTo>
                    <a:pt x="47" y="85"/>
                    <a:pt x="47" y="82"/>
                    <a:pt x="47" y="79"/>
                  </a:cubicBezTo>
                  <a:cubicBezTo>
                    <a:pt x="47" y="56"/>
                    <a:pt x="65" y="37"/>
                    <a:pt x="88" y="37"/>
                  </a:cubicBezTo>
                  <a:cubicBezTo>
                    <a:pt x="94" y="37"/>
                    <a:pt x="101" y="39"/>
                    <a:pt x="106" y="42"/>
                  </a:cubicBezTo>
                  <a:cubicBezTo>
                    <a:pt x="111" y="18"/>
                    <a:pt x="133" y="0"/>
                    <a:pt x="158" y="0"/>
                  </a:cubicBezTo>
                  <a:cubicBezTo>
                    <a:pt x="183" y="0"/>
                    <a:pt x="205" y="18"/>
                    <a:pt x="210" y="42"/>
                  </a:cubicBezTo>
                  <a:cubicBezTo>
                    <a:pt x="215" y="39"/>
                    <a:pt x="221" y="37"/>
                    <a:pt x="228" y="37"/>
                  </a:cubicBezTo>
                  <a:cubicBezTo>
                    <a:pt x="251" y="37"/>
                    <a:pt x="269" y="56"/>
                    <a:pt x="269" y="79"/>
                  </a:cubicBezTo>
                  <a:cubicBezTo>
                    <a:pt x="269" y="82"/>
                    <a:pt x="269" y="85"/>
                    <a:pt x="268" y="88"/>
                  </a:cubicBezTo>
                  <a:cubicBezTo>
                    <a:pt x="295" y="91"/>
                    <a:pt x="316" y="114"/>
                    <a:pt x="316" y="141"/>
                  </a:cubicBezTo>
                  <a:cubicBezTo>
                    <a:pt x="316" y="171"/>
                    <a:pt x="291" y="196"/>
                    <a:pt x="261" y="196"/>
                  </a:cubicBezTo>
                  <a:cubicBezTo>
                    <a:pt x="54" y="196"/>
                    <a:pt x="54" y="196"/>
                    <a:pt x="54" y="196"/>
                  </a:cubicBezTo>
                  <a:close/>
                </a:path>
              </a:pathLst>
            </a:custGeom>
            <a:solidFill>
              <a:srgbClr val="E99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2299622" y="3347553"/>
              <a:ext cx="53531" cy="1319161"/>
            </a:xfrm>
            <a:custGeom>
              <a:avLst/>
              <a:gdLst>
                <a:gd name="T0" fmla="*/ 2147483647 w 28"/>
                <a:gd name="T1" fmla="*/ 0 h 690"/>
                <a:gd name="T2" fmla="*/ 2147483647 w 28"/>
                <a:gd name="T3" fmla="*/ 2147483647 h 690"/>
                <a:gd name="T4" fmla="*/ 0 w 28"/>
                <a:gd name="T5" fmla="*/ 2147483647 h 690"/>
                <a:gd name="T6" fmla="*/ 0 w 28"/>
                <a:gd name="T7" fmla="*/ 0 h 690"/>
                <a:gd name="T8" fmla="*/ 2147483647 w 28"/>
                <a:gd name="T9" fmla="*/ 0 h 690"/>
                <a:gd name="T10" fmla="*/ 2147483647 w 28"/>
                <a:gd name="T11" fmla="*/ 0 h 6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690">
                  <a:moveTo>
                    <a:pt x="28" y="0"/>
                  </a:moveTo>
                  <a:lnTo>
                    <a:pt x="28" y="690"/>
                  </a:lnTo>
                  <a:lnTo>
                    <a:pt x="0" y="690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2037701" y="4299643"/>
              <a:ext cx="577372" cy="585019"/>
            </a:xfrm>
            <a:prstGeom prst="ellipse">
              <a:avLst/>
            </a:pr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087409" y="4349351"/>
              <a:ext cx="477957" cy="479869"/>
            </a:xfrm>
            <a:prstGeom prst="ellipse">
              <a:avLst/>
            </a:prstGeom>
            <a:solidFill>
              <a:srgbClr val="9F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/>
          </p:nvSpPr>
          <p:spPr bwMode="auto">
            <a:xfrm>
              <a:off x="2140940" y="4404794"/>
              <a:ext cx="370895" cy="374718"/>
            </a:xfrm>
            <a:prstGeom prst="ellipse">
              <a:avLst/>
            </a:pr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1991817" y="4259495"/>
              <a:ext cx="665316" cy="665316"/>
            </a:xfrm>
            <a:custGeom>
              <a:avLst/>
              <a:gdLst>
                <a:gd name="T0" fmla="*/ 2147483647 w 147"/>
                <a:gd name="T1" fmla="*/ 2147483647 h 147"/>
                <a:gd name="T2" fmla="*/ 2147483647 w 147"/>
                <a:gd name="T3" fmla="*/ 2147483647 h 147"/>
                <a:gd name="T4" fmla="*/ 2147483647 w 147"/>
                <a:gd name="T5" fmla="*/ 2147483647 h 147"/>
                <a:gd name="T6" fmla="*/ 2147483647 w 147"/>
                <a:gd name="T7" fmla="*/ 2147483647 h 147"/>
                <a:gd name="T8" fmla="*/ 2147483647 w 147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" h="147">
                  <a:moveTo>
                    <a:pt x="130" y="41"/>
                  </a:moveTo>
                  <a:cubicBezTo>
                    <a:pt x="147" y="72"/>
                    <a:pt x="137" y="111"/>
                    <a:pt x="106" y="129"/>
                  </a:cubicBezTo>
                  <a:cubicBezTo>
                    <a:pt x="75" y="147"/>
                    <a:pt x="36" y="136"/>
                    <a:pt x="18" y="105"/>
                  </a:cubicBezTo>
                  <a:cubicBezTo>
                    <a:pt x="0" y="75"/>
                    <a:pt x="11" y="35"/>
                    <a:pt x="42" y="18"/>
                  </a:cubicBezTo>
                  <a:cubicBezTo>
                    <a:pt x="72" y="0"/>
                    <a:pt x="112" y="10"/>
                    <a:pt x="130" y="41"/>
                  </a:cubicBez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2054908" y="4318761"/>
              <a:ext cx="542959" cy="546783"/>
            </a:xfrm>
            <a:custGeom>
              <a:avLst/>
              <a:gdLst>
                <a:gd name="T0" fmla="*/ 2147483647 w 120"/>
                <a:gd name="T1" fmla="*/ 2147483647 h 121"/>
                <a:gd name="T2" fmla="*/ 2147483647 w 120"/>
                <a:gd name="T3" fmla="*/ 2147483647 h 121"/>
                <a:gd name="T4" fmla="*/ 2147483647 w 120"/>
                <a:gd name="T5" fmla="*/ 2147483647 h 121"/>
                <a:gd name="T6" fmla="*/ 2147483647 w 120"/>
                <a:gd name="T7" fmla="*/ 2147483647 h 121"/>
                <a:gd name="T8" fmla="*/ 2147483647 w 120"/>
                <a:gd name="T9" fmla="*/ 2147483647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" h="121">
                  <a:moveTo>
                    <a:pt x="106" y="34"/>
                  </a:moveTo>
                  <a:cubicBezTo>
                    <a:pt x="120" y="59"/>
                    <a:pt x="111" y="91"/>
                    <a:pt x="86" y="106"/>
                  </a:cubicBezTo>
                  <a:cubicBezTo>
                    <a:pt x="61" y="121"/>
                    <a:pt x="29" y="112"/>
                    <a:pt x="14" y="87"/>
                  </a:cubicBezTo>
                  <a:cubicBezTo>
                    <a:pt x="0" y="61"/>
                    <a:pt x="8" y="29"/>
                    <a:pt x="33" y="14"/>
                  </a:cubicBezTo>
                  <a:cubicBezTo>
                    <a:pt x="59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2114480" y="4375610"/>
              <a:ext cx="423814" cy="426980"/>
            </a:xfrm>
            <a:custGeom>
              <a:avLst/>
              <a:gdLst>
                <a:gd name="T0" fmla="*/ 83 w 94"/>
                <a:gd name="T1" fmla="*/ 27 h 94"/>
                <a:gd name="T2" fmla="*/ 68 w 94"/>
                <a:gd name="T3" fmla="*/ 83 h 94"/>
                <a:gd name="T4" fmla="*/ 11 w 94"/>
                <a:gd name="T5" fmla="*/ 68 h 94"/>
                <a:gd name="T6" fmla="*/ 26 w 94"/>
                <a:gd name="T7" fmla="*/ 11 h 94"/>
                <a:gd name="T8" fmla="*/ 83 w 94"/>
                <a:gd name="T9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4">
                  <a:moveTo>
                    <a:pt x="83" y="27"/>
                  </a:moveTo>
                  <a:cubicBezTo>
                    <a:pt x="94" y="46"/>
                    <a:pt x="87" y="72"/>
                    <a:pt x="68" y="83"/>
                  </a:cubicBezTo>
                  <a:cubicBezTo>
                    <a:pt x="48" y="94"/>
                    <a:pt x="22" y="88"/>
                    <a:pt x="11" y="68"/>
                  </a:cubicBezTo>
                  <a:cubicBezTo>
                    <a:pt x="0" y="48"/>
                    <a:pt x="6" y="23"/>
                    <a:pt x="26" y="11"/>
                  </a:cubicBezTo>
                  <a:cubicBezTo>
                    <a:pt x="46" y="0"/>
                    <a:pt x="71" y="7"/>
                    <a:pt x="83" y="27"/>
                  </a:cubicBezTo>
                  <a:close/>
                </a:path>
              </a:pathLst>
            </a:custGeom>
            <a:solidFill>
              <a:srgbClr val="E99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矩形 70"/>
            <p:cNvSpPr>
              <a:spLocks noChangeArrowheads="1"/>
            </p:cNvSpPr>
            <p:nvPr/>
          </p:nvSpPr>
          <p:spPr bwMode="auto">
            <a:xfrm>
              <a:off x="1972886" y="2668264"/>
              <a:ext cx="861676" cy="492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01%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71"/>
          <p:cNvGrpSpPr/>
          <p:nvPr/>
        </p:nvGrpSpPr>
        <p:grpSpPr bwMode="auto">
          <a:xfrm>
            <a:off x="2490788" y="1139429"/>
            <a:ext cx="1228725" cy="1956197"/>
            <a:chOff x="3320538" y="1240718"/>
            <a:chExt cx="1638437" cy="2609646"/>
          </a:xfrm>
        </p:grpSpPr>
        <p:sp>
          <p:nvSpPr>
            <p:cNvPr id="29" name="Freeform 19"/>
            <p:cNvSpPr/>
            <p:nvPr/>
          </p:nvSpPr>
          <p:spPr bwMode="auto">
            <a:xfrm>
              <a:off x="3320538" y="1240718"/>
              <a:ext cx="1638437" cy="1097389"/>
            </a:xfrm>
            <a:custGeom>
              <a:avLst/>
              <a:gdLst>
                <a:gd name="T0" fmla="*/ 2147483647 w 362"/>
                <a:gd name="T1" fmla="*/ 2147483647 h 242"/>
                <a:gd name="T2" fmla="*/ 2147483647 w 362"/>
                <a:gd name="T3" fmla="*/ 2147483647 h 242"/>
                <a:gd name="T4" fmla="*/ 2147483647 w 362"/>
                <a:gd name="T5" fmla="*/ 2147483647 h 242"/>
                <a:gd name="T6" fmla="*/ 2147483647 w 362"/>
                <a:gd name="T7" fmla="*/ 2147483647 h 242"/>
                <a:gd name="T8" fmla="*/ 2147483647 w 362"/>
                <a:gd name="T9" fmla="*/ 2147483647 h 242"/>
                <a:gd name="T10" fmla="*/ 2147483647 w 362"/>
                <a:gd name="T11" fmla="*/ 2147483647 h 242"/>
                <a:gd name="T12" fmla="*/ 2147483647 w 362"/>
                <a:gd name="T13" fmla="*/ 2147483647 h 242"/>
                <a:gd name="T14" fmla="*/ 2147483647 w 362"/>
                <a:gd name="T15" fmla="*/ 2147483647 h 242"/>
                <a:gd name="T16" fmla="*/ 2147483647 w 362"/>
                <a:gd name="T17" fmla="*/ 2147483647 h 242"/>
                <a:gd name="T18" fmla="*/ 2147483647 w 362"/>
                <a:gd name="T19" fmla="*/ 2147483647 h 242"/>
                <a:gd name="T20" fmla="*/ 2147483647 w 362"/>
                <a:gd name="T21" fmla="*/ 2147483647 h 242"/>
                <a:gd name="T22" fmla="*/ 2147483647 w 362"/>
                <a:gd name="T23" fmla="*/ 2147483647 h 242"/>
                <a:gd name="T24" fmla="*/ 2147483647 w 362"/>
                <a:gd name="T25" fmla="*/ 2147483647 h 242"/>
                <a:gd name="T26" fmla="*/ 2147483647 w 362"/>
                <a:gd name="T27" fmla="*/ 2147483647 h 242"/>
                <a:gd name="T28" fmla="*/ 2147483647 w 362"/>
                <a:gd name="T29" fmla="*/ 2147483647 h 242"/>
                <a:gd name="T30" fmla="*/ 2147483647 w 362"/>
                <a:gd name="T31" fmla="*/ 2147483647 h 242"/>
                <a:gd name="T32" fmla="*/ 2147483647 w 362"/>
                <a:gd name="T33" fmla="*/ 2147483647 h 242"/>
                <a:gd name="T34" fmla="*/ 2147483647 w 362"/>
                <a:gd name="T35" fmla="*/ 2147483647 h 242"/>
                <a:gd name="T36" fmla="*/ 2147483647 w 362"/>
                <a:gd name="T37" fmla="*/ 2147483647 h 242"/>
                <a:gd name="T38" fmla="*/ 2147483647 w 362"/>
                <a:gd name="T39" fmla="*/ 2147483647 h 242"/>
                <a:gd name="T40" fmla="*/ 2147483647 w 362"/>
                <a:gd name="T41" fmla="*/ 2147483647 h 242"/>
                <a:gd name="T42" fmla="*/ 2147483647 w 362"/>
                <a:gd name="T43" fmla="*/ 2147483647 h 242"/>
                <a:gd name="T44" fmla="*/ 2147483647 w 362"/>
                <a:gd name="T45" fmla="*/ 2147483647 h 242"/>
                <a:gd name="T46" fmla="*/ 2147483647 w 362"/>
                <a:gd name="T47" fmla="*/ 2147483647 h 242"/>
                <a:gd name="T48" fmla="*/ 2147483647 w 362"/>
                <a:gd name="T49" fmla="*/ 2147483647 h 242"/>
                <a:gd name="T50" fmla="*/ 2147483647 w 362"/>
                <a:gd name="T51" fmla="*/ 2147483647 h 242"/>
                <a:gd name="T52" fmla="*/ 2147483647 w 362"/>
                <a:gd name="T53" fmla="*/ 2147483647 h 242"/>
                <a:gd name="T54" fmla="*/ 0 w 362"/>
                <a:gd name="T55" fmla="*/ 2147483647 h 242"/>
                <a:gd name="T56" fmla="*/ 2147483647 w 362"/>
                <a:gd name="T57" fmla="*/ 2147483647 h 242"/>
                <a:gd name="T58" fmla="*/ 2147483647 w 362"/>
                <a:gd name="T59" fmla="*/ 2147483647 h 242"/>
                <a:gd name="T60" fmla="*/ 2147483647 w 362"/>
                <a:gd name="T61" fmla="*/ 2147483647 h 242"/>
                <a:gd name="T62" fmla="*/ 2147483647 w 362"/>
                <a:gd name="T63" fmla="*/ 2147483647 h 242"/>
                <a:gd name="T64" fmla="*/ 2147483647 w 362"/>
                <a:gd name="T65" fmla="*/ 2147483647 h 242"/>
                <a:gd name="T66" fmla="*/ 2147483647 w 362"/>
                <a:gd name="T67" fmla="*/ 2147483647 h 242"/>
                <a:gd name="T68" fmla="*/ 2147483647 w 362"/>
                <a:gd name="T69" fmla="*/ 2147483647 h 242"/>
                <a:gd name="T70" fmla="*/ 2147483647 w 362"/>
                <a:gd name="T71" fmla="*/ 2147483647 h 242"/>
                <a:gd name="T72" fmla="*/ 2147483647 w 362"/>
                <a:gd name="T73" fmla="*/ 2147483647 h 242"/>
                <a:gd name="T74" fmla="*/ 2147483647 w 362"/>
                <a:gd name="T75" fmla="*/ 2147483647 h 242"/>
                <a:gd name="T76" fmla="*/ 2147483647 w 362"/>
                <a:gd name="T77" fmla="*/ 2147483647 h 242"/>
                <a:gd name="T78" fmla="*/ 2147483647 w 362"/>
                <a:gd name="T79" fmla="*/ 2147483647 h 242"/>
                <a:gd name="T80" fmla="*/ 2147483647 w 362"/>
                <a:gd name="T81" fmla="*/ 2147483647 h 242"/>
                <a:gd name="T82" fmla="*/ 2147483647 w 362"/>
                <a:gd name="T83" fmla="*/ 2147483647 h 242"/>
                <a:gd name="T84" fmla="*/ 2147483647 w 362"/>
                <a:gd name="T85" fmla="*/ 2147483647 h 242"/>
                <a:gd name="T86" fmla="*/ 2147483647 w 362"/>
                <a:gd name="T87" fmla="*/ 2147483647 h 242"/>
                <a:gd name="T88" fmla="*/ 2147483647 w 362"/>
                <a:gd name="T89" fmla="*/ 2147483647 h 242"/>
                <a:gd name="T90" fmla="*/ 2147483647 w 362"/>
                <a:gd name="T91" fmla="*/ 2147483647 h 242"/>
                <a:gd name="T92" fmla="*/ 2147483647 w 362"/>
                <a:gd name="T93" fmla="*/ 2147483647 h 242"/>
                <a:gd name="T94" fmla="*/ 2147483647 w 362"/>
                <a:gd name="T95" fmla="*/ 2147483647 h 242"/>
                <a:gd name="T96" fmla="*/ 2147483647 w 362"/>
                <a:gd name="T97" fmla="*/ 2147483647 h 24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2" h="242">
                  <a:moveTo>
                    <a:pt x="276" y="43"/>
                  </a:moveTo>
                  <a:cubicBezTo>
                    <a:pt x="278" y="43"/>
                    <a:pt x="280" y="44"/>
                    <a:pt x="282" y="45"/>
                  </a:cubicBezTo>
                  <a:cubicBezTo>
                    <a:pt x="289" y="50"/>
                    <a:pt x="295" y="54"/>
                    <a:pt x="301" y="61"/>
                  </a:cubicBezTo>
                  <a:cubicBezTo>
                    <a:pt x="302" y="63"/>
                    <a:pt x="303" y="64"/>
                    <a:pt x="304" y="66"/>
                  </a:cubicBezTo>
                  <a:cubicBezTo>
                    <a:pt x="310" y="74"/>
                    <a:pt x="313" y="83"/>
                    <a:pt x="315" y="93"/>
                  </a:cubicBezTo>
                  <a:cubicBezTo>
                    <a:pt x="317" y="94"/>
                    <a:pt x="319" y="95"/>
                    <a:pt x="321" y="96"/>
                  </a:cubicBezTo>
                  <a:cubicBezTo>
                    <a:pt x="329" y="101"/>
                    <a:pt x="336" y="106"/>
                    <a:pt x="342" y="113"/>
                  </a:cubicBezTo>
                  <a:cubicBezTo>
                    <a:pt x="344" y="115"/>
                    <a:pt x="345" y="117"/>
                    <a:pt x="347" y="118"/>
                  </a:cubicBezTo>
                  <a:cubicBezTo>
                    <a:pt x="352" y="126"/>
                    <a:pt x="356" y="134"/>
                    <a:pt x="359" y="143"/>
                  </a:cubicBezTo>
                  <a:cubicBezTo>
                    <a:pt x="360" y="147"/>
                    <a:pt x="361" y="150"/>
                    <a:pt x="361" y="154"/>
                  </a:cubicBezTo>
                  <a:cubicBezTo>
                    <a:pt x="362" y="160"/>
                    <a:pt x="362" y="166"/>
                    <a:pt x="362" y="172"/>
                  </a:cubicBezTo>
                  <a:cubicBezTo>
                    <a:pt x="361" y="176"/>
                    <a:pt x="360" y="180"/>
                    <a:pt x="360" y="184"/>
                  </a:cubicBezTo>
                  <a:cubicBezTo>
                    <a:pt x="358" y="190"/>
                    <a:pt x="356" y="196"/>
                    <a:pt x="353" y="201"/>
                  </a:cubicBezTo>
                  <a:cubicBezTo>
                    <a:pt x="351" y="205"/>
                    <a:pt x="349" y="208"/>
                    <a:pt x="347" y="211"/>
                  </a:cubicBezTo>
                  <a:cubicBezTo>
                    <a:pt x="343" y="216"/>
                    <a:pt x="339" y="220"/>
                    <a:pt x="334" y="224"/>
                  </a:cubicBezTo>
                  <a:cubicBezTo>
                    <a:pt x="331" y="227"/>
                    <a:pt x="328" y="229"/>
                    <a:pt x="325" y="231"/>
                  </a:cubicBezTo>
                  <a:cubicBezTo>
                    <a:pt x="319" y="234"/>
                    <a:pt x="314" y="236"/>
                    <a:pt x="308" y="238"/>
                  </a:cubicBezTo>
                  <a:cubicBezTo>
                    <a:pt x="304" y="240"/>
                    <a:pt x="300" y="240"/>
                    <a:pt x="296" y="241"/>
                  </a:cubicBezTo>
                  <a:cubicBezTo>
                    <a:pt x="292" y="242"/>
                    <a:pt x="289" y="242"/>
                    <a:pt x="285" y="242"/>
                  </a:cubicBezTo>
                  <a:cubicBezTo>
                    <a:pt x="214" y="242"/>
                    <a:pt x="144" y="242"/>
                    <a:pt x="73" y="242"/>
                  </a:cubicBezTo>
                  <a:cubicBezTo>
                    <a:pt x="70" y="242"/>
                    <a:pt x="66" y="241"/>
                    <a:pt x="62" y="240"/>
                  </a:cubicBezTo>
                  <a:cubicBezTo>
                    <a:pt x="56" y="239"/>
                    <a:pt x="50" y="237"/>
                    <a:pt x="44" y="234"/>
                  </a:cubicBezTo>
                  <a:cubicBezTo>
                    <a:pt x="41" y="233"/>
                    <a:pt x="37" y="231"/>
                    <a:pt x="34" y="229"/>
                  </a:cubicBezTo>
                  <a:cubicBezTo>
                    <a:pt x="29" y="225"/>
                    <a:pt x="25" y="221"/>
                    <a:pt x="20" y="217"/>
                  </a:cubicBezTo>
                  <a:cubicBezTo>
                    <a:pt x="18" y="214"/>
                    <a:pt x="15" y="211"/>
                    <a:pt x="13" y="208"/>
                  </a:cubicBezTo>
                  <a:cubicBezTo>
                    <a:pt x="10" y="202"/>
                    <a:pt x="7" y="197"/>
                    <a:pt x="5" y="191"/>
                  </a:cubicBezTo>
                  <a:cubicBezTo>
                    <a:pt x="4" y="187"/>
                    <a:pt x="2" y="184"/>
                    <a:pt x="2" y="180"/>
                  </a:cubicBezTo>
                  <a:cubicBezTo>
                    <a:pt x="0" y="174"/>
                    <a:pt x="0" y="168"/>
                    <a:pt x="0" y="161"/>
                  </a:cubicBezTo>
                  <a:cubicBezTo>
                    <a:pt x="0" y="157"/>
                    <a:pt x="1" y="154"/>
                    <a:pt x="1" y="150"/>
                  </a:cubicBezTo>
                  <a:cubicBezTo>
                    <a:pt x="3" y="143"/>
                    <a:pt x="5" y="137"/>
                    <a:pt x="8" y="130"/>
                  </a:cubicBezTo>
                  <a:cubicBezTo>
                    <a:pt x="9" y="128"/>
                    <a:pt x="10" y="126"/>
                    <a:pt x="11" y="124"/>
                  </a:cubicBezTo>
                  <a:cubicBezTo>
                    <a:pt x="17" y="116"/>
                    <a:pt x="22" y="110"/>
                    <a:pt x="30" y="104"/>
                  </a:cubicBezTo>
                  <a:cubicBezTo>
                    <a:pt x="34" y="100"/>
                    <a:pt x="39" y="97"/>
                    <a:pt x="44" y="95"/>
                  </a:cubicBezTo>
                  <a:cubicBezTo>
                    <a:pt x="45" y="94"/>
                    <a:pt x="46" y="94"/>
                    <a:pt x="47" y="93"/>
                  </a:cubicBezTo>
                  <a:cubicBezTo>
                    <a:pt x="49" y="82"/>
                    <a:pt x="53" y="72"/>
                    <a:pt x="60" y="63"/>
                  </a:cubicBezTo>
                  <a:cubicBezTo>
                    <a:pt x="61" y="62"/>
                    <a:pt x="62" y="60"/>
                    <a:pt x="64" y="59"/>
                  </a:cubicBezTo>
                  <a:cubicBezTo>
                    <a:pt x="69" y="52"/>
                    <a:pt x="76" y="48"/>
                    <a:pt x="83" y="44"/>
                  </a:cubicBezTo>
                  <a:cubicBezTo>
                    <a:pt x="85" y="43"/>
                    <a:pt x="87" y="42"/>
                    <a:pt x="89" y="41"/>
                  </a:cubicBezTo>
                  <a:cubicBezTo>
                    <a:pt x="98" y="38"/>
                    <a:pt x="106" y="37"/>
                    <a:pt x="115" y="38"/>
                  </a:cubicBezTo>
                  <a:cubicBezTo>
                    <a:pt x="120" y="30"/>
                    <a:pt x="126" y="23"/>
                    <a:pt x="133" y="17"/>
                  </a:cubicBezTo>
                  <a:cubicBezTo>
                    <a:pt x="135" y="16"/>
                    <a:pt x="136" y="14"/>
                    <a:pt x="138" y="13"/>
                  </a:cubicBezTo>
                  <a:cubicBezTo>
                    <a:pt x="145" y="8"/>
                    <a:pt x="153" y="5"/>
                    <a:pt x="161" y="2"/>
                  </a:cubicBezTo>
                  <a:cubicBezTo>
                    <a:pt x="163" y="2"/>
                    <a:pt x="166" y="1"/>
                    <a:pt x="168" y="1"/>
                  </a:cubicBezTo>
                  <a:cubicBezTo>
                    <a:pt x="177" y="0"/>
                    <a:pt x="185" y="0"/>
                    <a:pt x="194" y="1"/>
                  </a:cubicBezTo>
                  <a:cubicBezTo>
                    <a:pt x="196" y="1"/>
                    <a:pt x="199" y="2"/>
                    <a:pt x="201" y="2"/>
                  </a:cubicBezTo>
                  <a:cubicBezTo>
                    <a:pt x="209" y="5"/>
                    <a:pt x="217" y="8"/>
                    <a:pt x="224" y="13"/>
                  </a:cubicBezTo>
                  <a:cubicBezTo>
                    <a:pt x="226" y="14"/>
                    <a:pt x="227" y="16"/>
                    <a:pt x="229" y="17"/>
                  </a:cubicBezTo>
                  <a:cubicBezTo>
                    <a:pt x="236" y="23"/>
                    <a:pt x="242" y="30"/>
                    <a:pt x="247" y="38"/>
                  </a:cubicBezTo>
                  <a:cubicBezTo>
                    <a:pt x="257" y="37"/>
                    <a:pt x="267" y="39"/>
                    <a:pt x="276" y="43"/>
                  </a:cubicBez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3372157" y="1290426"/>
              <a:ext cx="1537110" cy="992239"/>
            </a:xfrm>
            <a:custGeom>
              <a:avLst/>
              <a:gdLst>
                <a:gd name="T0" fmla="*/ 2147483647 w 340"/>
                <a:gd name="T1" fmla="*/ 2147483647 h 219"/>
                <a:gd name="T2" fmla="*/ 2147483647 w 340"/>
                <a:gd name="T3" fmla="*/ 2147483647 h 219"/>
                <a:gd name="T4" fmla="*/ 2147483647 w 340"/>
                <a:gd name="T5" fmla="*/ 2147483647 h 219"/>
                <a:gd name="T6" fmla="*/ 2147483647 w 340"/>
                <a:gd name="T7" fmla="*/ 2147483647 h 219"/>
                <a:gd name="T8" fmla="*/ 2147483647 w 340"/>
                <a:gd name="T9" fmla="*/ 2147483647 h 219"/>
                <a:gd name="T10" fmla="*/ 2147483647 w 340"/>
                <a:gd name="T11" fmla="*/ 2147483647 h 219"/>
                <a:gd name="T12" fmla="*/ 2147483647 w 340"/>
                <a:gd name="T13" fmla="*/ 2147483647 h 219"/>
                <a:gd name="T14" fmla="*/ 2147483647 w 340"/>
                <a:gd name="T15" fmla="*/ 2147483647 h 219"/>
                <a:gd name="T16" fmla="*/ 2147483647 w 340"/>
                <a:gd name="T17" fmla="*/ 2147483647 h 219"/>
                <a:gd name="T18" fmla="*/ 2147483647 w 340"/>
                <a:gd name="T19" fmla="*/ 2147483647 h 219"/>
                <a:gd name="T20" fmla="*/ 2147483647 w 340"/>
                <a:gd name="T21" fmla="*/ 2147483647 h 219"/>
                <a:gd name="T22" fmla="*/ 2147483647 w 340"/>
                <a:gd name="T23" fmla="*/ 2147483647 h 219"/>
                <a:gd name="T24" fmla="*/ 2147483647 w 340"/>
                <a:gd name="T25" fmla="*/ 2147483647 h 219"/>
                <a:gd name="T26" fmla="*/ 2147483647 w 340"/>
                <a:gd name="T27" fmla="*/ 2147483647 h 219"/>
                <a:gd name="T28" fmla="*/ 2147483647 w 340"/>
                <a:gd name="T29" fmla="*/ 2147483647 h 219"/>
                <a:gd name="T30" fmla="*/ 2147483647 w 340"/>
                <a:gd name="T31" fmla="*/ 2147483647 h 219"/>
                <a:gd name="T32" fmla="*/ 2147483647 w 340"/>
                <a:gd name="T33" fmla="*/ 2147483647 h 219"/>
                <a:gd name="T34" fmla="*/ 2147483647 w 340"/>
                <a:gd name="T35" fmla="*/ 2147483647 h 219"/>
                <a:gd name="T36" fmla="*/ 2147483647 w 340"/>
                <a:gd name="T37" fmla="*/ 2147483647 h 219"/>
                <a:gd name="T38" fmla="*/ 2147483647 w 340"/>
                <a:gd name="T39" fmla="*/ 2147483647 h 219"/>
                <a:gd name="T40" fmla="*/ 2147483647 w 340"/>
                <a:gd name="T41" fmla="*/ 2147483647 h 219"/>
                <a:gd name="T42" fmla="*/ 2147483647 w 340"/>
                <a:gd name="T43" fmla="*/ 2147483647 h 219"/>
                <a:gd name="T44" fmla="*/ 2147483647 w 340"/>
                <a:gd name="T45" fmla="*/ 2147483647 h 219"/>
                <a:gd name="T46" fmla="*/ 2147483647 w 340"/>
                <a:gd name="T47" fmla="*/ 2147483647 h 219"/>
                <a:gd name="T48" fmla="*/ 2147483647 w 340"/>
                <a:gd name="T49" fmla="*/ 2147483647 h 219"/>
                <a:gd name="T50" fmla="*/ 2147483647 w 340"/>
                <a:gd name="T51" fmla="*/ 2147483647 h 219"/>
                <a:gd name="T52" fmla="*/ 2147483647 w 340"/>
                <a:gd name="T53" fmla="*/ 2147483647 h 219"/>
                <a:gd name="T54" fmla="*/ 2147483647 w 340"/>
                <a:gd name="T55" fmla="*/ 2147483647 h 219"/>
                <a:gd name="T56" fmla="*/ 2147483647 w 340"/>
                <a:gd name="T57" fmla="*/ 2147483647 h 219"/>
                <a:gd name="T58" fmla="*/ 2147483647 w 340"/>
                <a:gd name="T59" fmla="*/ 2147483647 h 219"/>
                <a:gd name="T60" fmla="*/ 2147483647 w 340"/>
                <a:gd name="T61" fmla="*/ 2147483647 h 219"/>
                <a:gd name="T62" fmla="*/ 2147483647 w 340"/>
                <a:gd name="T63" fmla="*/ 2147483647 h 219"/>
                <a:gd name="T64" fmla="*/ 2147483647 w 340"/>
                <a:gd name="T65" fmla="*/ 2147483647 h 219"/>
                <a:gd name="T66" fmla="*/ 2147483647 w 340"/>
                <a:gd name="T67" fmla="*/ 2147483647 h 219"/>
                <a:gd name="T68" fmla="*/ 2147483647 w 340"/>
                <a:gd name="T69" fmla="*/ 2147483647 h 219"/>
                <a:gd name="T70" fmla="*/ 2147483647 w 340"/>
                <a:gd name="T71" fmla="*/ 2147483647 h 219"/>
                <a:gd name="T72" fmla="*/ 2147483647 w 340"/>
                <a:gd name="T73" fmla="*/ 2147483647 h 219"/>
                <a:gd name="T74" fmla="*/ 2147483647 w 340"/>
                <a:gd name="T75" fmla="*/ 2147483647 h 219"/>
                <a:gd name="T76" fmla="*/ 2147483647 w 340"/>
                <a:gd name="T77" fmla="*/ 2147483647 h 219"/>
                <a:gd name="T78" fmla="*/ 2147483647 w 340"/>
                <a:gd name="T79" fmla="*/ 2147483647 h 219"/>
                <a:gd name="T80" fmla="*/ 2147483647 w 340"/>
                <a:gd name="T81" fmla="*/ 2147483647 h 2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0" h="219">
                  <a:moveTo>
                    <a:pt x="129" y="15"/>
                  </a:moveTo>
                  <a:cubicBezTo>
                    <a:pt x="131" y="14"/>
                    <a:pt x="132" y="13"/>
                    <a:pt x="134" y="12"/>
                  </a:cubicBezTo>
                  <a:cubicBezTo>
                    <a:pt x="141" y="6"/>
                    <a:pt x="149" y="3"/>
                    <a:pt x="159" y="1"/>
                  </a:cubicBezTo>
                  <a:cubicBezTo>
                    <a:pt x="161" y="1"/>
                    <a:pt x="162" y="1"/>
                    <a:pt x="164" y="1"/>
                  </a:cubicBezTo>
                  <a:cubicBezTo>
                    <a:pt x="174" y="0"/>
                    <a:pt x="183" y="1"/>
                    <a:pt x="192" y="4"/>
                  </a:cubicBezTo>
                  <a:cubicBezTo>
                    <a:pt x="194" y="5"/>
                    <a:pt x="195" y="6"/>
                    <a:pt x="197" y="6"/>
                  </a:cubicBezTo>
                  <a:cubicBezTo>
                    <a:pt x="211" y="13"/>
                    <a:pt x="223" y="24"/>
                    <a:pt x="229" y="39"/>
                  </a:cubicBezTo>
                  <a:cubicBezTo>
                    <a:pt x="240" y="37"/>
                    <a:pt x="250" y="38"/>
                    <a:pt x="260" y="42"/>
                  </a:cubicBezTo>
                  <a:cubicBezTo>
                    <a:pt x="262" y="43"/>
                    <a:pt x="264" y="44"/>
                    <a:pt x="265" y="44"/>
                  </a:cubicBezTo>
                  <a:cubicBezTo>
                    <a:pt x="273" y="49"/>
                    <a:pt x="279" y="54"/>
                    <a:pt x="284" y="61"/>
                  </a:cubicBezTo>
                  <a:cubicBezTo>
                    <a:pt x="285" y="63"/>
                    <a:pt x="285" y="64"/>
                    <a:pt x="286" y="66"/>
                  </a:cubicBezTo>
                  <a:cubicBezTo>
                    <a:pt x="290" y="74"/>
                    <a:pt x="292" y="81"/>
                    <a:pt x="293" y="90"/>
                  </a:cubicBezTo>
                  <a:cubicBezTo>
                    <a:pt x="304" y="94"/>
                    <a:pt x="314" y="101"/>
                    <a:pt x="323" y="110"/>
                  </a:cubicBezTo>
                  <a:cubicBezTo>
                    <a:pt x="324" y="111"/>
                    <a:pt x="325" y="113"/>
                    <a:pt x="326" y="114"/>
                  </a:cubicBezTo>
                  <a:cubicBezTo>
                    <a:pt x="331" y="121"/>
                    <a:pt x="334" y="128"/>
                    <a:pt x="337" y="135"/>
                  </a:cubicBezTo>
                  <a:cubicBezTo>
                    <a:pt x="337" y="137"/>
                    <a:pt x="338" y="139"/>
                    <a:pt x="338" y="141"/>
                  </a:cubicBezTo>
                  <a:cubicBezTo>
                    <a:pt x="340" y="150"/>
                    <a:pt x="340" y="158"/>
                    <a:pt x="338" y="167"/>
                  </a:cubicBezTo>
                  <a:cubicBezTo>
                    <a:pt x="338" y="169"/>
                    <a:pt x="337" y="171"/>
                    <a:pt x="337" y="173"/>
                  </a:cubicBezTo>
                  <a:cubicBezTo>
                    <a:pt x="334" y="182"/>
                    <a:pt x="330" y="188"/>
                    <a:pt x="324" y="195"/>
                  </a:cubicBezTo>
                  <a:cubicBezTo>
                    <a:pt x="323" y="197"/>
                    <a:pt x="322" y="199"/>
                    <a:pt x="320" y="200"/>
                  </a:cubicBezTo>
                  <a:cubicBezTo>
                    <a:pt x="314" y="206"/>
                    <a:pt x="307" y="211"/>
                    <a:pt x="299" y="214"/>
                  </a:cubicBezTo>
                  <a:cubicBezTo>
                    <a:pt x="294" y="216"/>
                    <a:pt x="289" y="218"/>
                    <a:pt x="284" y="219"/>
                  </a:cubicBezTo>
                  <a:cubicBezTo>
                    <a:pt x="280" y="219"/>
                    <a:pt x="277" y="219"/>
                    <a:pt x="274" y="219"/>
                  </a:cubicBezTo>
                  <a:cubicBezTo>
                    <a:pt x="204" y="219"/>
                    <a:pt x="133" y="219"/>
                    <a:pt x="63" y="219"/>
                  </a:cubicBezTo>
                  <a:cubicBezTo>
                    <a:pt x="60" y="219"/>
                    <a:pt x="57" y="219"/>
                    <a:pt x="53" y="218"/>
                  </a:cubicBezTo>
                  <a:cubicBezTo>
                    <a:pt x="47" y="217"/>
                    <a:pt x="41" y="215"/>
                    <a:pt x="35" y="211"/>
                  </a:cubicBezTo>
                  <a:cubicBezTo>
                    <a:pt x="33" y="210"/>
                    <a:pt x="31" y="209"/>
                    <a:pt x="30" y="208"/>
                  </a:cubicBezTo>
                  <a:cubicBezTo>
                    <a:pt x="22" y="203"/>
                    <a:pt x="17" y="198"/>
                    <a:pt x="12" y="190"/>
                  </a:cubicBezTo>
                  <a:cubicBezTo>
                    <a:pt x="9" y="186"/>
                    <a:pt x="7" y="181"/>
                    <a:pt x="5" y="176"/>
                  </a:cubicBezTo>
                  <a:cubicBezTo>
                    <a:pt x="3" y="173"/>
                    <a:pt x="3" y="170"/>
                    <a:pt x="2" y="167"/>
                  </a:cubicBezTo>
                  <a:cubicBezTo>
                    <a:pt x="1" y="160"/>
                    <a:pt x="0" y="154"/>
                    <a:pt x="1" y="147"/>
                  </a:cubicBezTo>
                  <a:cubicBezTo>
                    <a:pt x="1" y="145"/>
                    <a:pt x="1" y="143"/>
                    <a:pt x="2" y="141"/>
                  </a:cubicBezTo>
                  <a:cubicBezTo>
                    <a:pt x="3" y="133"/>
                    <a:pt x="6" y="126"/>
                    <a:pt x="10" y="119"/>
                  </a:cubicBezTo>
                  <a:cubicBezTo>
                    <a:pt x="11" y="118"/>
                    <a:pt x="12" y="116"/>
                    <a:pt x="14" y="114"/>
                  </a:cubicBezTo>
                  <a:cubicBezTo>
                    <a:pt x="22" y="103"/>
                    <a:pt x="34" y="95"/>
                    <a:pt x="47" y="90"/>
                  </a:cubicBezTo>
                  <a:cubicBezTo>
                    <a:pt x="47" y="89"/>
                    <a:pt x="48" y="87"/>
                    <a:pt x="48" y="85"/>
                  </a:cubicBezTo>
                  <a:cubicBezTo>
                    <a:pt x="49" y="76"/>
                    <a:pt x="51" y="69"/>
                    <a:pt x="56" y="61"/>
                  </a:cubicBezTo>
                  <a:cubicBezTo>
                    <a:pt x="57" y="60"/>
                    <a:pt x="58" y="59"/>
                    <a:pt x="59" y="57"/>
                  </a:cubicBezTo>
                  <a:cubicBezTo>
                    <a:pt x="65" y="50"/>
                    <a:pt x="71" y="46"/>
                    <a:pt x="80" y="42"/>
                  </a:cubicBezTo>
                  <a:cubicBezTo>
                    <a:pt x="90" y="38"/>
                    <a:pt x="100" y="37"/>
                    <a:pt x="111" y="39"/>
                  </a:cubicBezTo>
                  <a:cubicBezTo>
                    <a:pt x="115" y="29"/>
                    <a:pt x="121" y="22"/>
                    <a:pt x="12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3425322" y="1343961"/>
              <a:ext cx="1428869" cy="889471"/>
            </a:xfrm>
            <a:custGeom>
              <a:avLst/>
              <a:gdLst>
                <a:gd name="T0" fmla="*/ 54 w 316"/>
                <a:gd name="T1" fmla="*/ 196 h 196"/>
                <a:gd name="T2" fmla="*/ 0 w 316"/>
                <a:gd name="T3" fmla="*/ 142 h 196"/>
                <a:gd name="T4" fmla="*/ 48 w 316"/>
                <a:gd name="T5" fmla="*/ 88 h 196"/>
                <a:gd name="T6" fmla="*/ 47 w 316"/>
                <a:gd name="T7" fmla="*/ 79 h 196"/>
                <a:gd name="T8" fmla="*/ 88 w 316"/>
                <a:gd name="T9" fmla="*/ 38 h 196"/>
                <a:gd name="T10" fmla="*/ 106 w 316"/>
                <a:gd name="T11" fmla="*/ 42 h 196"/>
                <a:gd name="T12" fmla="*/ 158 w 316"/>
                <a:gd name="T13" fmla="*/ 0 h 196"/>
                <a:gd name="T14" fmla="*/ 210 w 316"/>
                <a:gd name="T15" fmla="*/ 42 h 196"/>
                <a:gd name="T16" fmla="*/ 228 w 316"/>
                <a:gd name="T17" fmla="*/ 38 h 196"/>
                <a:gd name="T18" fmla="*/ 269 w 316"/>
                <a:gd name="T19" fmla="*/ 79 h 196"/>
                <a:gd name="T20" fmla="*/ 268 w 316"/>
                <a:gd name="T21" fmla="*/ 88 h 196"/>
                <a:gd name="T22" fmla="*/ 316 w 316"/>
                <a:gd name="T23" fmla="*/ 142 h 196"/>
                <a:gd name="T24" fmla="*/ 262 w 316"/>
                <a:gd name="T25" fmla="*/ 196 h 196"/>
                <a:gd name="T26" fmla="*/ 54 w 316"/>
                <a:gd name="T2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6" h="196">
                  <a:moveTo>
                    <a:pt x="54" y="196"/>
                  </a:moveTo>
                  <a:cubicBezTo>
                    <a:pt x="24" y="196"/>
                    <a:pt x="0" y="172"/>
                    <a:pt x="0" y="142"/>
                  </a:cubicBezTo>
                  <a:cubicBezTo>
                    <a:pt x="0" y="114"/>
                    <a:pt x="21" y="91"/>
                    <a:pt x="48" y="88"/>
                  </a:cubicBezTo>
                  <a:cubicBezTo>
                    <a:pt x="47" y="85"/>
                    <a:pt x="47" y="82"/>
                    <a:pt x="47" y="79"/>
                  </a:cubicBezTo>
                  <a:cubicBezTo>
                    <a:pt x="47" y="56"/>
                    <a:pt x="65" y="38"/>
                    <a:pt x="88" y="38"/>
                  </a:cubicBezTo>
                  <a:cubicBezTo>
                    <a:pt x="95" y="38"/>
                    <a:pt x="101" y="39"/>
                    <a:pt x="106" y="42"/>
                  </a:cubicBezTo>
                  <a:cubicBezTo>
                    <a:pt x="111" y="18"/>
                    <a:pt x="133" y="0"/>
                    <a:pt x="158" y="0"/>
                  </a:cubicBezTo>
                  <a:cubicBezTo>
                    <a:pt x="183" y="0"/>
                    <a:pt x="205" y="18"/>
                    <a:pt x="210" y="42"/>
                  </a:cubicBezTo>
                  <a:cubicBezTo>
                    <a:pt x="215" y="39"/>
                    <a:pt x="222" y="38"/>
                    <a:pt x="228" y="38"/>
                  </a:cubicBezTo>
                  <a:cubicBezTo>
                    <a:pt x="251" y="38"/>
                    <a:pt x="269" y="56"/>
                    <a:pt x="269" y="79"/>
                  </a:cubicBezTo>
                  <a:cubicBezTo>
                    <a:pt x="269" y="82"/>
                    <a:pt x="269" y="85"/>
                    <a:pt x="268" y="88"/>
                  </a:cubicBezTo>
                  <a:cubicBezTo>
                    <a:pt x="295" y="91"/>
                    <a:pt x="316" y="114"/>
                    <a:pt x="316" y="142"/>
                  </a:cubicBezTo>
                  <a:cubicBezTo>
                    <a:pt x="316" y="172"/>
                    <a:pt x="292" y="196"/>
                    <a:pt x="262" y="196"/>
                  </a:cubicBezTo>
                  <a:cubicBezTo>
                    <a:pt x="193" y="196"/>
                    <a:pt x="123" y="196"/>
                    <a:pt x="54" y="196"/>
                  </a:cubicBezTo>
                  <a:close/>
                </a:path>
              </a:pathLst>
            </a:custGeom>
            <a:solidFill>
              <a:srgbClr val="DF6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112035" y="2315165"/>
              <a:ext cx="55443" cy="1340192"/>
            </a:xfrm>
            <a:custGeom>
              <a:avLst/>
              <a:gdLst>
                <a:gd name="T0" fmla="*/ 2147483647 w 12"/>
                <a:gd name="T1" fmla="*/ 0 h 296"/>
                <a:gd name="T2" fmla="*/ 2147483647 w 12"/>
                <a:gd name="T3" fmla="*/ 2147483647 h 296"/>
                <a:gd name="T4" fmla="*/ 0 w 12"/>
                <a:gd name="T5" fmla="*/ 2147483647 h 296"/>
                <a:gd name="T6" fmla="*/ 0 w 12"/>
                <a:gd name="T7" fmla="*/ 0 h 296"/>
                <a:gd name="T8" fmla="*/ 2147483647 w 12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96">
                  <a:moveTo>
                    <a:pt x="12" y="0"/>
                  </a:moveTo>
                  <a:cubicBezTo>
                    <a:pt x="12" y="98"/>
                    <a:pt x="12" y="197"/>
                    <a:pt x="12" y="296"/>
                  </a:cubicBezTo>
                  <a:cubicBezTo>
                    <a:pt x="8" y="296"/>
                    <a:pt x="4" y="296"/>
                    <a:pt x="0" y="296"/>
                  </a:cubicBezTo>
                  <a:cubicBezTo>
                    <a:pt x="0" y="197"/>
                    <a:pt x="0" y="98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3850114" y="3267256"/>
              <a:ext cx="579284" cy="583108"/>
            </a:xfrm>
            <a:prstGeom prst="ellipse">
              <a:avLst/>
            </a:pr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3899822" y="3316963"/>
              <a:ext cx="479869" cy="4798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3955591" y="3370685"/>
              <a:ext cx="369919" cy="376436"/>
            </a:xfrm>
            <a:prstGeom prst="ellipse">
              <a:avLst/>
            </a:prstGeom>
            <a:solidFill>
              <a:srgbClr val="DF6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矩形 79"/>
            <p:cNvSpPr>
              <a:spLocks noChangeArrowheads="1"/>
            </p:cNvSpPr>
            <p:nvPr/>
          </p:nvSpPr>
          <p:spPr bwMode="auto">
            <a:xfrm>
              <a:off x="3790487" y="1590202"/>
              <a:ext cx="861847" cy="49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02%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80"/>
          <p:cNvGrpSpPr/>
          <p:nvPr/>
        </p:nvGrpSpPr>
        <p:grpSpPr bwMode="auto">
          <a:xfrm>
            <a:off x="3851673" y="1909764"/>
            <a:ext cx="1226344" cy="1962150"/>
            <a:chOff x="5134863" y="2269282"/>
            <a:chExt cx="1636525" cy="2615380"/>
          </a:xfrm>
        </p:grpSpPr>
        <p:sp>
          <p:nvSpPr>
            <p:cNvPr id="38" name="Freeform 26"/>
            <p:cNvSpPr/>
            <p:nvPr/>
          </p:nvSpPr>
          <p:spPr bwMode="auto">
            <a:xfrm>
              <a:off x="5134863" y="2269282"/>
              <a:ext cx="1636525" cy="1101213"/>
            </a:xfrm>
            <a:custGeom>
              <a:avLst/>
              <a:gdLst>
                <a:gd name="T0" fmla="*/ 2147483647 w 362"/>
                <a:gd name="T1" fmla="*/ 2147483647 h 243"/>
                <a:gd name="T2" fmla="*/ 2147483647 w 362"/>
                <a:gd name="T3" fmla="*/ 2147483647 h 243"/>
                <a:gd name="T4" fmla="*/ 2147483647 w 362"/>
                <a:gd name="T5" fmla="*/ 2147483647 h 243"/>
                <a:gd name="T6" fmla="*/ 2147483647 w 362"/>
                <a:gd name="T7" fmla="*/ 2147483647 h 243"/>
                <a:gd name="T8" fmla="*/ 2147483647 w 362"/>
                <a:gd name="T9" fmla="*/ 2147483647 h 243"/>
                <a:gd name="T10" fmla="*/ 2147483647 w 362"/>
                <a:gd name="T11" fmla="*/ 2147483647 h 243"/>
                <a:gd name="T12" fmla="*/ 2147483647 w 362"/>
                <a:gd name="T13" fmla="*/ 2147483647 h 243"/>
                <a:gd name="T14" fmla="*/ 2147483647 w 362"/>
                <a:gd name="T15" fmla="*/ 2147483647 h 243"/>
                <a:gd name="T16" fmla="*/ 2147483647 w 362"/>
                <a:gd name="T17" fmla="*/ 2147483647 h 243"/>
                <a:gd name="T18" fmla="*/ 2147483647 w 362"/>
                <a:gd name="T19" fmla="*/ 2147483647 h 243"/>
                <a:gd name="T20" fmla="*/ 2147483647 w 362"/>
                <a:gd name="T21" fmla="*/ 2147483647 h 243"/>
                <a:gd name="T22" fmla="*/ 2147483647 w 362"/>
                <a:gd name="T23" fmla="*/ 2147483647 h 243"/>
                <a:gd name="T24" fmla="*/ 2147483647 w 362"/>
                <a:gd name="T25" fmla="*/ 2147483647 h 243"/>
                <a:gd name="T26" fmla="*/ 2147483647 w 362"/>
                <a:gd name="T27" fmla="*/ 2147483647 h 243"/>
                <a:gd name="T28" fmla="*/ 2147483647 w 362"/>
                <a:gd name="T29" fmla="*/ 2147483647 h 243"/>
                <a:gd name="T30" fmla="*/ 2147483647 w 362"/>
                <a:gd name="T31" fmla="*/ 2147483647 h 243"/>
                <a:gd name="T32" fmla="*/ 2147483647 w 362"/>
                <a:gd name="T33" fmla="*/ 2147483647 h 243"/>
                <a:gd name="T34" fmla="*/ 2147483647 w 362"/>
                <a:gd name="T35" fmla="*/ 2147483647 h 243"/>
                <a:gd name="T36" fmla="*/ 2147483647 w 362"/>
                <a:gd name="T37" fmla="*/ 2147483647 h 243"/>
                <a:gd name="T38" fmla="*/ 2147483647 w 362"/>
                <a:gd name="T39" fmla="*/ 2147483647 h 243"/>
                <a:gd name="T40" fmla="*/ 2147483647 w 362"/>
                <a:gd name="T41" fmla="*/ 2147483647 h 243"/>
                <a:gd name="T42" fmla="*/ 2147483647 w 362"/>
                <a:gd name="T43" fmla="*/ 2147483647 h 243"/>
                <a:gd name="T44" fmla="*/ 2147483647 w 362"/>
                <a:gd name="T45" fmla="*/ 2147483647 h 243"/>
                <a:gd name="T46" fmla="*/ 2147483647 w 362"/>
                <a:gd name="T47" fmla="*/ 2147483647 h 243"/>
                <a:gd name="T48" fmla="*/ 2147483647 w 362"/>
                <a:gd name="T49" fmla="*/ 2147483647 h 243"/>
                <a:gd name="T50" fmla="*/ 2147483647 w 362"/>
                <a:gd name="T51" fmla="*/ 2147483647 h 243"/>
                <a:gd name="T52" fmla="*/ 2147483647 w 362"/>
                <a:gd name="T53" fmla="*/ 2147483647 h 243"/>
                <a:gd name="T54" fmla="*/ 0 w 362"/>
                <a:gd name="T55" fmla="*/ 2147483647 h 243"/>
                <a:gd name="T56" fmla="*/ 2147483647 w 362"/>
                <a:gd name="T57" fmla="*/ 2147483647 h 243"/>
                <a:gd name="T58" fmla="*/ 2147483647 w 362"/>
                <a:gd name="T59" fmla="*/ 2147483647 h 243"/>
                <a:gd name="T60" fmla="*/ 2147483647 w 362"/>
                <a:gd name="T61" fmla="*/ 2147483647 h 243"/>
                <a:gd name="T62" fmla="*/ 2147483647 w 362"/>
                <a:gd name="T63" fmla="*/ 2147483647 h 243"/>
                <a:gd name="T64" fmla="*/ 2147483647 w 362"/>
                <a:gd name="T65" fmla="*/ 2147483647 h 243"/>
                <a:gd name="T66" fmla="*/ 2147483647 w 362"/>
                <a:gd name="T67" fmla="*/ 2147483647 h 243"/>
                <a:gd name="T68" fmla="*/ 2147483647 w 362"/>
                <a:gd name="T69" fmla="*/ 2147483647 h 243"/>
                <a:gd name="T70" fmla="*/ 2147483647 w 362"/>
                <a:gd name="T71" fmla="*/ 2147483647 h 243"/>
                <a:gd name="T72" fmla="*/ 2147483647 w 362"/>
                <a:gd name="T73" fmla="*/ 2147483647 h 243"/>
                <a:gd name="T74" fmla="*/ 2147483647 w 362"/>
                <a:gd name="T75" fmla="*/ 2147483647 h 243"/>
                <a:gd name="T76" fmla="*/ 2147483647 w 362"/>
                <a:gd name="T77" fmla="*/ 2147483647 h 243"/>
                <a:gd name="T78" fmla="*/ 2147483647 w 362"/>
                <a:gd name="T79" fmla="*/ 2147483647 h 243"/>
                <a:gd name="T80" fmla="*/ 2147483647 w 362"/>
                <a:gd name="T81" fmla="*/ 2147483647 h 243"/>
                <a:gd name="T82" fmla="*/ 2147483647 w 362"/>
                <a:gd name="T83" fmla="*/ 2147483647 h 243"/>
                <a:gd name="T84" fmla="*/ 2147483647 w 362"/>
                <a:gd name="T85" fmla="*/ 2147483647 h 243"/>
                <a:gd name="T86" fmla="*/ 2147483647 w 362"/>
                <a:gd name="T87" fmla="*/ 2147483647 h 243"/>
                <a:gd name="T88" fmla="*/ 2147483647 w 362"/>
                <a:gd name="T89" fmla="*/ 2147483647 h 243"/>
                <a:gd name="T90" fmla="*/ 2147483647 w 362"/>
                <a:gd name="T91" fmla="*/ 2147483647 h 243"/>
                <a:gd name="T92" fmla="*/ 2147483647 w 362"/>
                <a:gd name="T93" fmla="*/ 2147483647 h 243"/>
                <a:gd name="T94" fmla="*/ 2147483647 w 362"/>
                <a:gd name="T95" fmla="*/ 2147483647 h 243"/>
                <a:gd name="T96" fmla="*/ 2147483647 w 362"/>
                <a:gd name="T97" fmla="*/ 2147483647 h 24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2" h="243">
                  <a:moveTo>
                    <a:pt x="276" y="44"/>
                  </a:moveTo>
                  <a:cubicBezTo>
                    <a:pt x="278" y="44"/>
                    <a:pt x="280" y="45"/>
                    <a:pt x="282" y="46"/>
                  </a:cubicBezTo>
                  <a:cubicBezTo>
                    <a:pt x="289" y="51"/>
                    <a:pt x="295" y="55"/>
                    <a:pt x="301" y="62"/>
                  </a:cubicBezTo>
                  <a:cubicBezTo>
                    <a:pt x="302" y="63"/>
                    <a:pt x="303" y="65"/>
                    <a:pt x="304" y="67"/>
                  </a:cubicBezTo>
                  <a:cubicBezTo>
                    <a:pt x="310" y="75"/>
                    <a:pt x="313" y="84"/>
                    <a:pt x="315" y="94"/>
                  </a:cubicBezTo>
                  <a:cubicBezTo>
                    <a:pt x="317" y="95"/>
                    <a:pt x="319" y="96"/>
                    <a:pt x="321" y="97"/>
                  </a:cubicBezTo>
                  <a:cubicBezTo>
                    <a:pt x="329" y="102"/>
                    <a:pt x="336" y="107"/>
                    <a:pt x="342" y="114"/>
                  </a:cubicBezTo>
                  <a:cubicBezTo>
                    <a:pt x="344" y="116"/>
                    <a:pt x="345" y="118"/>
                    <a:pt x="347" y="119"/>
                  </a:cubicBezTo>
                  <a:cubicBezTo>
                    <a:pt x="352" y="127"/>
                    <a:pt x="356" y="135"/>
                    <a:pt x="359" y="144"/>
                  </a:cubicBezTo>
                  <a:cubicBezTo>
                    <a:pt x="360" y="148"/>
                    <a:pt x="361" y="151"/>
                    <a:pt x="361" y="155"/>
                  </a:cubicBezTo>
                  <a:cubicBezTo>
                    <a:pt x="362" y="161"/>
                    <a:pt x="362" y="167"/>
                    <a:pt x="362" y="173"/>
                  </a:cubicBezTo>
                  <a:cubicBezTo>
                    <a:pt x="361" y="177"/>
                    <a:pt x="361" y="181"/>
                    <a:pt x="360" y="185"/>
                  </a:cubicBezTo>
                  <a:cubicBezTo>
                    <a:pt x="358" y="191"/>
                    <a:pt x="356" y="197"/>
                    <a:pt x="353" y="202"/>
                  </a:cubicBezTo>
                  <a:cubicBezTo>
                    <a:pt x="351" y="206"/>
                    <a:pt x="349" y="209"/>
                    <a:pt x="347" y="212"/>
                  </a:cubicBezTo>
                  <a:cubicBezTo>
                    <a:pt x="343" y="217"/>
                    <a:pt x="339" y="221"/>
                    <a:pt x="334" y="225"/>
                  </a:cubicBezTo>
                  <a:cubicBezTo>
                    <a:pt x="331" y="228"/>
                    <a:pt x="328" y="230"/>
                    <a:pt x="325" y="232"/>
                  </a:cubicBezTo>
                  <a:cubicBezTo>
                    <a:pt x="319" y="235"/>
                    <a:pt x="314" y="237"/>
                    <a:pt x="308" y="239"/>
                  </a:cubicBezTo>
                  <a:cubicBezTo>
                    <a:pt x="304" y="240"/>
                    <a:pt x="300" y="241"/>
                    <a:pt x="296" y="242"/>
                  </a:cubicBezTo>
                  <a:cubicBezTo>
                    <a:pt x="293" y="243"/>
                    <a:pt x="289" y="243"/>
                    <a:pt x="285" y="243"/>
                  </a:cubicBezTo>
                  <a:cubicBezTo>
                    <a:pt x="215" y="243"/>
                    <a:pt x="144" y="243"/>
                    <a:pt x="74" y="243"/>
                  </a:cubicBezTo>
                  <a:cubicBezTo>
                    <a:pt x="70" y="243"/>
                    <a:pt x="66" y="242"/>
                    <a:pt x="62" y="241"/>
                  </a:cubicBezTo>
                  <a:cubicBezTo>
                    <a:pt x="56" y="240"/>
                    <a:pt x="50" y="238"/>
                    <a:pt x="44" y="235"/>
                  </a:cubicBezTo>
                  <a:cubicBezTo>
                    <a:pt x="41" y="234"/>
                    <a:pt x="37" y="232"/>
                    <a:pt x="34" y="230"/>
                  </a:cubicBezTo>
                  <a:cubicBezTo>
                    <a:pt x="29" y="226"/>
                    <a:pt x="25" y="222"/>
                    <a:pt x="20" y="218"/>
                  </a:cubicBezTo>
                  <a:cubicBezTo>
                    <a:pt x="18" y="215"/>
                    <a:pt x="16" y="212"/>
                    <a:pt x="13" y="209"/>
                  </a:cubicBezTo>
                  <a:cubicBezTo>
                    <a:pt x="10" y="203"/>
                    <a:pt x="7" y="198"/>
                    <a:pt x="5" y="192"/>
                  </a:cubicBezTo>
                  <a:cubicBezTo>
                    <a:pt x="4" y="188"/>
                    <a:pt x="3" y="185"/>
                    <a:pt x="2" y="181"/>
                  </a:cubicBezTo>
                  <a:cubicBezTo>
                    <a:pt x="1" y="175"/>
                    <a:pt x="0" y="168"/>
                    <a:pt x="0" y="162"/>
                  </a:cubicBezTo>
                  <a:cubicBezTo>
                    <a:pt x="0" y="158"/>
                    <a:pt x="1" y="155"/>
                    <a:pt x="1" y="151"/>
                  </a:cubicBezTo>
                  <a:cubicBezTo>
                    <a:pt x="3" y="144"/>
                    <a:pt x="5" y="138"/>
                    <a:pt x="8" y="131"/>
                  </a:cubicBezTo>
                  <a:cubicBezTo>
                    <a:pt x="9" y="129"/>
                    <a:pt x="10" y="127"/>
                    <a:pt x="12" y="125"/>
                  </a:cubicBezTo>
                  <a:cubicBezTo>
                    <a:pt x="17" y="117"/>
                    <a:pt x="22" y="111"/>
                    <a:pt x="30" y="105"/>
                  </a:cubicBezTo>
                  <a:cubicBezTo>
                    <a:pt x="34" y="101"/>
                    <a:pt x="39" y="98"/>
                    <a:pt x="44" y="96"/>
                  </a:cubicBezTo>
                  <a:cubicBezTo>
                    <a:pt x="45" y="95"/>
                    <a:pt x="46" y="95"/>
                    <a:pt x="47" y="94"/>
                  </a:cubicBezTo>
                  <a:cubicBezTo>
                    <a:pt x="49" y="83"/>
                    <a:pt x="53" y="73"/>
                    <a:pt x="60" y="64"/>
                  </a:cubicBezTo>
                  <a:cubicBezTo>
                    <a:pt x="61" y="63"/>
                    <a:pt x="62" y="61"/>
                    <a:pt x="64" y="60"/>
                  </a:cubicBezTo>
                  <a:cubicBezTo>
                    <a:pt x="70" y="53"/>
                    <a:pt x="76" y="49"/>
                    <a:pt x="83" y="45"/>
                  </a:cubicBezTo>
                  <a:cubicBezTo>
                    <a:pt x="85" y="44"/>
                    <a:pt x="87" y="43"/>
                    <a:pt x="89" y="42"/>
                  </a:cubicBezTo>
                  <a:cubicBezTo>
                    <a:pt x="98" y="39"/>
                    <a:pt x="106" y="38"/>
                    <a:pt x="115" y="39"/>
                  </a:cubicBezTo>
                  <a:cubicBezTo>
                    <a:pt x="120" y="31"/>
                    <a:pt x="126" y="24"/>
                    <a:pt x="133" y="18"/>
                  </a:cubicBezTo>
                  <a:cubicBezTo>
                    <a:pt x="135" y="17"/>
                    <a:pt x="136" y="15"/>
                    <a:pt x="138" y="14"/>
                  </a:cubicBezTo>
                  <a:cubicBezTo>
                    <a:pt x="146" y="9"/>
                    <a:pt x="153" y="6"/>
                    <a:pt x="161" y="3"/>
                  </a:cubicBezTo>
                  <a:cubicBezTo>
                    <a:pt x="163" y="3"/>
                    <a:pt x="166" y="2"/>
                    <a:pt x="168" y="2"/>
                  </a:cubicBezTo>
                  <a:cubicBezTo>
                    <a:pt x="177" y="0"/>
                    <a:pt x="185" y="0"/>
                    <a:pt x="194" y="2"/>
                  </a:cubicBezTo>
                  <a:cubicBezTo>
                    <a:pt x="197" y="2"/>
                    <a:pt x="199" y="3"/>
                    <a:pt x="201" y="3"/>
                  </a:cubicBezTo>
                  <a:cubicBezTo>
                    <a:pt x="209" y="6"/>
                    <a:pt x="217" y="9"/>
                    <a:pt x="224" y="14"/>
                  </a:cubicBezTo>
                  <a:cubicBezTo>
                    <a:pt x="226" y="15"/>
                    <a:pt x="228" y="17"/>
                    <a:pt x="229" y="18"/>
                  </a:cubicBezTo>
                  <a:cubicBezTo>
                    <a:pt x="236" y="24"/>
                    <a:pt x="242" y="31"/>
                    <a:pt x="247" y="39"/>
                  </a:cubicBezTo>
                  <a:cubicBezTo>
                    <a:pt x="257" y="38"/>
                    <a:pt x="267" y="40"/>
                    <a:pt x="276" y="44"/>
                  </a:cubicBez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27"/>
            <p:cNvSpPr/>
            <p:nvPr/>
          </p:nvSpPr>
          <p:spPr bwMode="auto">
            <a:xfrm>
              <a:off x="5184570" y="2324725"/>
              <a:ext cx="1537110" cy="992239"/>
            </a:xfrm>
            <a:custGeom>
              <a:avLst/>
              <a:gdLst>
                <a:gd name="T0" fmla="*/ 2147483647 w 340"/>
                <a:gd name="T1" fmla="*/ 2147483647 h 219"/>
                <a:gd name="T2" fmla="*/ 2147483647 w 340"/>
                <a:gd name="T3" fmla="*/ 2147483647 h 219"/>
                <a:gd name="T4" fmla="*/ 2147483647 w 340"/>
                <a:gd name="T5" fmla="*/ 2147483647 h 219"/>
                <a:gd name="T6" fmla="*/ 2147483647 w 340"/>
                <a:gd name="T7" fmla="*/ 2147483647 h 219"/>
                <a:gd name="T8" fmla="*/ 2147483647 w 340"/>
                <a:gd name="T9" fmla="*/ 2147483647 h 219"/>
                <a:gd name="T10" fmla="*/ 2147483647 w 340"/>
                <a:gd name="T11" fmla="*/ 2147483647 h 219"/>
                <a:gd name="T12" fmla="*/ 2147483647 w 340"/>
                <a:gd name="T13" fmla="*/ 2147483647 h 219"/>
                <a:gd name="T14" fmla="*/ 2147483647 w 340"/>
                <a:gd name="T15" fmla="*/ 2147483647 h 219"/>
                <a:gd name="T16" fmla="*/ 2147483647 w 340"/>
                <a:gd name="T17" fmla="*/ 2147483647 h 219"/>
                <a:gd name="T18" fmla="*/ 2147483647 w 340"/>
                <a:gd name="T19" fmla="*/ 2147483647 h 219"/>
                <a:gd name="T20" fmla="*/ 2147483647 w 340"/>
                <a:gd name="T21" fmla="*/ 2147483647 h 219"/>
                <a:gd name="T22" fmla="*/ 2147483647 w 340"/>
                <a:gd name="T23" fmla="*/ 2147483647 h 219"/>
                <a:gd name="T24" fmla="*/ 2147483647 w 340"/>
                <a:gd name="T25" fmla="*/ 2147483647 h 219"/>
                <a:gd name="T26" fmla="*/ 2147483647 w 340"/>
                <a:gd name="T27" fmla="*/ 2147483647 h 219"/>
                <a:gd name="T28" fmla="*/ 2147483647 w 340"/>
                <a:gd name="T29" fmla="*/ 2147483647 h 219"/>
                <a:gd name="T30" fmla="*/ 2147483647 w 340"/>
                <a:gd name="T31" fmla="*/ 2147483647 h 219"/>
                <a:gd name="T32" fmla="*/ 2147483647 w 340"/>
                <a:gd name="T33" fmla="*/ 2147483647 h 219"/>
                <a:gd name="T34" fmla="*/ 2147483647 w 340"/>
                <a:gd name="T35" fmla="*/ 2147483647 h 219"/>
                <a:gd name="T36" fmla="*/ 2147483647 w 340"/>
                <a:gd name="T37" fmla="*/ 2147483647 h 219"/>
                <a:gd name="T38" fmla="*/ 2147483647 w 340"/>
                <a:gd name="T39" fmla="*/ 2147483647 h 219"/>
                <a:gd name="T40" fmla="*/ 2147483647 w 340"/>
                <a:gd name="T41" fmla="*/ 2147483647 h 219"/>
                <a:gd name="T42" fmla="*/ 2147483647 w 340"/>
                <a:gd name="T43" fmla="*/ 2147483647 h 219"/>
                <a:gd name="T44" fmla="*/ 2147483647 w 340"/>
                <a:gd name="T45" fmla="*/ 2147483647 h 219"/>
                <a:gd name="T46" fmla="*/ 2147483647 w 340"/>
                <a:gd name="T47" fmla="*/ 2147483647 h 219"/>
                <a:gd name="T48" fmla="*/ 2147483647 w 340"/>
                <a:gd name="T49" fmla="*/ 2147483647 h 219"/>
                <a:gd name="T50" fmla="*/ 2147483647 w 340"/>
                <a:gd name="T51" fmla="*/ 2147483647 h 219"/>
                <a:gd name="T52" fmla="*/ 2147483647 w 340"/>
                <a:gd name="T53" fmla="*/ 2147483647 h 219"/>
                <a:gd name="T54" fmla="*/ 2147483647 w 340"/>
                <a:gd name="T55" fmla="*/ 2147483647 h 219"/>
                <a:gd name="T56" fmla="*/ 2147483647 w 340"/>
                <a:gd name="T57" fmla="*/ 2147483647 h 219"/>
                <a:gd name="T58" fmla="*/ 2147483647 w 340"/>
                <a:gd name="T59" fmla="*/ 2147483647 h 219"/>
                <a:gd name="T60" fmla="*/ 2147483647 w 340"/>
                <a:gd name="T61" fmla="*/ 2147483647 h 219"/>
                <a:gd name="T62" fmla="*/ 2147483647 w 340"/>
                <a:gd name="T63" fmla="*/ 2147483647 h 219"/>
                <a:gd name="T64" fmla="*/ 2147483647 w 340"/>
                <a:gd name="T65" fmla="*/ 2147483647 h 219"/>
                <a:gd name="T66" fmla="*/ 2147483647 w 340"/>
                <a:gd name="T67" fmla="*/ 2147483647 h 219"/>
                <a:gd name="T68" fmla="*/ 2147483647 w 340"/>
                <a:gd name="T69" fmla="*/ 2147483647 h 219"/>
                <a:gd name="T70" fmla="*/ 2147483647 w 340"/>
                <a:gd name="T71" fmla="*/ 2147483647 h 219"/>
                <a:gd name="T72" fmla="*/ 2147483647 w 340"/>
                <a:gd name="T73" fmla="*/ 2147483647 h 219"/>
                <a:gd name="T74" fmla="*/ 2147483647 w 340"/>
                <a:gd name="T75" fmla="*/ 2147483647 h 219"/>
                <a:gd name="T76" fmla="*/ 2147483647 w 340"/>
                <a:gd name="T77" fmla="*/ 2147483647 h 219"/>
                <a:gd name="T78" fmla="*/ 2147483647 w 340"/>
                <a:gd name="T79" fmla="*/ 2147483647 h 219"/>
                <a:gd name="T80" fmla="*/ 2147483647 w 340"/>
                <a:gd name="T81" fmla="*/ 2147483647 h 2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40" h="219">
                  <a:moveTo>
                    <a:pt x="129" y="15"/>
                  </a:moveTo>
                  <a:cubicBezTo>
                    <a:pt x="131" y="14"/>
                    <a:pt x="132" y="13"/>
                    <a:pt x="134" y="12"/>
                  </a:cubicBezTo>
                  <a:cubicBezTo>
                    <a:pt x="142" y="6"/>
                    <a:pt x="149" y="3"/>
                    <a:pt x="159" y="1"/>
                  </a:cubicBezTo>
                  <a:cubicBezTo>
                    <a:pt x="161" y="1"/>
                    <a:pt x="163" y="1"/>
                    <a:pt x="164" y="1"/>
                  </a:cubicBezTo>
                  <a:cubicBezTo>
                    <a:pt x="174" y="0"/>
                    <a:pt x="183" y="1"/>
                    <a:pt x="192" y="4"/>
                  </a:cubicBezTo>
                  <a:cubicBezTo>
                    <a:pt x="194" y="5"/>
                    <a:pt x="196" y="6"/>
                    <a:pt x="197" y="6"/>
                  </a:cubicBezTo>
                  <a:cubicBezTo>
                    <a:pt x="212" y="13"/>
                    <a:pt x="223" y="24"/>
                    <a:pt x="229" y="39"/>
                  </a:cubicBezTo>
                  <a:cubicBezTo>
                    <a:pt x="240" y="37"/>
                    <a:pt x="251" y="38"/>
                    <a:pt x="261" y="42"/>
                  </a:cubicBezTo>
                  <a:cubicBezTo>
                    <a:pt x="262" y="43"/>
                    <a:pt x="264" y="44"/>
                    <a:pt x="265" y="44"/>
                  </a:cubicBezTo>
                  <a:cubicBezTo>
                    <a:pt x="273" y="49"/>
                    <a:pt x="279" y="54"/>
                    <a:pt x="284" y="61"/>
                  </a:cubicBezTo>
                  <a:cubicBezTo>
                    <a:pt x="285" y="63"/>
                    <a:pt x="286" y="64"/>
                    <a:pt x="286" y="66"/>
                  </a:cubicBezTo>
                  <a:cubicBezTo>
                    <a:pt x="291" y="74"/>
                    <a:pt x="293" y="81"/>
                    <a:pt x="293" y="90"/>
                  </a:cubicBezTo>
                  <a:cubicBezTo>
                    <a:pt x="305" y="94"/>
                    <a:pt x="315" y="101"/>
                    <a:pt x="323" y="110"/>
                  </a:cubicBezTo>
                  <a:cubicBezTo>
                    <a:pt x="324" y="111"/>
                    <a:pt x="325" y="113"/>
                    <a:pt x="327" y="114"/>
                  </a:cubicBezTo>
                  <a:cubicBezTo>
                    <a:pt x="331" y="121"/>
                    <a:pt x="335" y="127"/>
                    <a:pt x="337" y="135"/>
                  </a:cubicBezTo>
                  <a:cubicBezTo>
                    <a:pt x="337" y="137"/>
                    <a:pt x="338" y="139"/>
                    <a:pt x="338" y="141"/>
                  </a:cubicBezTo>
                  <a:cubicBezTo>
                    <a:pt x="340" y="150"/>
                    <a:pt x="340" y="158"/>
                    <a:pt x="338" y="167"/>
                  </a:cubicBezTo>
                  <a:cubicBezTo>
                    <a:pt x="338" y="169"/>
                    <a:pt x="337" y="171"/>
                    <a:pt x="337" y="173"/>
                  </a:cubicBezTo>
                  <a:cubicBezTo>
                    <a:pt x="334" y="182"/>
                    <a:pt x="330" y="188"/>
                    <a:pt x="324" y="195"/>
                  </a:cubicBezTo>
                  <a:cubicBezTo>
                    <a:pt x="323" y="197"/>
                    <a:pt x="322" y="199"/>
                    <a:pt x="320" y="200"/>
                  </a:cubicBezTo>
                  <a:cubicBezTo>
                    <a:pt x="314" y="206"/>
                    <a:pt x="307" y="211"/>
                    <a:pt x="299" y="214"/>
                  </a:cubicBezTo>
                  <a:cubicBezTo>
                    <a:pt x="294" y="216"/>
                    <a:pt x="289" y="218"/>
                    <a:pt x="284" y="219"/>
                  </a:cubicBezTo>
                  <a:cubicBezTo>
                    <a:pt x="280" y="219"/>
                    <a:pt x="277" y="219"/>
                    <a:pt x="274" y="219"/>
                  </a:cubicBezTo>
                  <a:cubicBezTo>
                    <a:pt x="204" y="219"/>
                    <a:pt x="133" y="219"/>
                    <a:pt x="63" y="219"/>
                  </a:cubicBezTo>
                  <a:cubicBezTo>
                    <a:pt x="60" y="219"/>
                    <a:pt x="57" y="219"/>
                    <a:pt x="53" y="218"/>
                  </a:cubicBezTo>
                  <a:cubicBezTo>
                    <a:pt x="47" y="217"/>
                    <a:pt x="41" y="214"/>
                    <a:pt x="35" y="211"/>
                  </a:cubicBezTo>
                  <a:cubicBezTo>
                    <a:pt x="33" y="210"/>
                    <a:pt x="32" y="209"/>
                    <a:pt x="30" y="208"/>
                  </a:cubicBezTo>
                  <a:cubicBezTo>
                    <a:pt x="23" y="203"/>
                    <a:pt x="17" y="198"/>
                    <a:pt x="12" y="190"/>
                  </a:cubicBezTo>
                  <a:cubicBezTo>
                    <a:pt x="9" y="186"/>
                    <a:pt x="7" y="181"/>
                    <a:pt x="5" y="176"/>
                  </a:cubicBezTo>
                  <a:cubicBezTo>
                    <a:pt x="4" y="173"/>
                    <a:pt x="3" y="170"/>
                    <a:pt x="2" y="167"/>
                  </a:cubicBezTo>
                  <a:cubicBezTo>
                    <a:pt x="1" y="160"/>
                    <a:pt x="0" y="154"/>
                    <a:pt x="1" y="147"/>
                  </a:cubicBezTo>
                  <a:cubicBezTo>
                    <a:pt x="1" y="145"/>
                    <a:pt x="2" y="143"/>
                    <a:pt x="2" y="141"/>
                  </a:cubicBezTo>
                  <a:cubicBezTo>
                    <a:pt x="4" y="133"/>
                    <a:pt x="6" y="126"/>
                    <a:pt x="10" y="119"/>
                  </a:cubicBezTo>
                  <a:cubicBezTo>
                    <a:pt x="11" y="117"/>
                    <a:pt x="13" y="116"/>
                    <a:pt x="14" y="114"/>
                  </a:cubicBezTo>
                  <a:cubicBezTo>
                    <a:pt x="22" y="103"/>
                    <a:pt x="34" y="94"/>
                    <a:pt x="47" y="90"/>
                  </a:cubicBezTo>
                  <a:cubicBezTo>
                    <a:pt x="48" y="89"/>
                    <a:pt x="48" y="87"/>
                    <a:pt x="48" y="85"/>
                  </a:cubicBezTo>
                  <a:cubicBezTo>
                    <a:pt x="49" y="76"/>
                    <a:pt x="52" y="69"/>
                    <a:pt x="56" y="61"/>
                  </a:cubicBezTo>
                  <a:cubicBezTo>
                    <a:pt x="57" y="60"/>
                    <a:pt x="58" y="59"/>
                    <a:pt x="59" y="57"/>
                  </a:cubicBezTo>
                  <a:cubicBezTo>
                    <a:pt x="65" y="50"/>
                    <a:pt x="72" y="46"/>
                    <a:pt x="80" y="42"/>
                  </a:cubicBezTo>
                  <a:cubicBezTo>
                    <a:pt x="90" y="38"/>
                    <a:pt x="100" y="37"/>
                    <a:pt x="111" y="39"/>
                  </a:cubicBezTo>
                  <a:cubicBezTo>
                    <a:pt x="115" y="29"/>
                    <a:pt x="121" y="22"/>
                    <a:pt x="12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28"/>
            <p:cNvSpPr/>
            <p:nvPr/>
          </p:nvSpPr>
          <p:spPr bwMode="auto">
            <a:xfrm>
              <a:off x="5238138" y="2378785"/>
              <a:ext cx="1429973" cy="888721"/>
            </a:xfrm>
            <a:custGeom>
              <a:avLst/>
              <a:gdLst>
                <a:gd name="T0" fmla="*/ 55 w 316"/>
                <a:gd name="T1" fmla="*/ 196 h 196"/>
                <a:gd name="T2" fmla="*/ 0 w 316"/>
                <a:gd name="T3" fmla="*/ 141 h 196"/>
                <a:gd name="T4" fmla="*/ 48 w 316"/>
                <a:gd name="T5" fmla="*/ 88 h 196"/>
                <a:gd name="T6" fmla="*/ 47 w 316"/>
                <a:gd name="T7" fmla="*/ 79 h 196"/>
                <a:gd name="T8" fmla="*/ 88 w 316"/>
                <a:gd name="T9" fmla="*/ 37 h 196"/>
                <a:gd name="T10" fmla="*/ 106 w 316"/>
                <a:gd name="T11" fmla="*/ 42 h 196"/>
                <a:gd name="T12" fmla="*/ 158 w 316"/>
                <a:gd name="T13" fmla="*/ 0 h 196"/>
                <a:gd name="T14" fmla="*/ 210 w 316"/>
                <a:gd name="T15" fmla="*/ 42 h 196"/>
                <a:gd name="T16" fmla="*/ 228 w 316"/>
                <a:gd name="T17" fmla="*/ 37 h 196"/>
                <a:gd name="T18" fmla="*/ 269 w 316"/>
                <a:gd name="T19" fmla="*/ 79 h 196"/>
                <a:gd name="T20" fmla="*/ 268 w 316"/>
                <a:gd name="T21" fmla="*/ 88 h 196"/>
                <a:gd name="T22" fmla="*/ 316 w 316"/>
                <a:gd name="T23" fmla="*/ 141 h 196"/>
                <a:gd name="T24" fmla="*/ 262 w 316"/>
                <a:gd name="T25" fmla="*/ 196 h 196"/>
                <a:gd name="T26" fmla="*/ 55 w 316"/>
                <a:gd name="T2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6" h="196">
                  <a:moveTo>
                    <a:pt x="55" y="196"/>
                  </a:moveTo>
                  <a:cubicBezTo>
                    <a:pt x="25" y="196"/>
                    <a:pt x="0" y="171"/>
                    <a:pt x="0" y="141"/>
                  </a:cubicBezTo>
                  <a:cubicBezTo>
                    <a:pt x="0" y="114"/>
                    <a:pt x="21" y="91"/>
                    <a:pt x="48" y="88"/>
                  </a:cubicBezTo>
                  <a:cubicBezTo>
                    <a:pt x="47" y="85"/>
                    <a:pt x="47" y="82"/>
                    <a:pt x="47" y="79"/>
                  </a:cubicBezTo>
                  <a:cubicBezTo>
                    <a:pt x="47" y="56"/>
                    <a:pt x="65" y="37"/>
                    <a:pt x="88" y="37"/>
                  </a:cubicBezTo>
                  <a:cubicBezTo>
                    <a:pt x="95" y="37"/>
                    <a:pt x="101" y="39"/>
                    <a:pt x="106" y="42"/>
                  </a:cubicBezTo>
                  <a:cubicBezTo>
                    <a:pt x="111" y="18"/>
                    <a:pt x="133" y="0"/>
                    <a:pt x="158" y="0"/>
                  </a:cubicBezTo>
                  <a:cubicBezTo>
                    <a:pt x="184" y="0"/>
                    <a:pt x="205" y="18"/>
                    <a:pt x="210" y="42"/>
                  </a:cubicBezTo>
                  <a:cubicBezTo>
                    <a:pt x="216" y="39"/>
                    <a:pt x="222" y="37"/>
                    <a:pt x="228" y="37"/>
                  </a:cubicBezTo>
                  <a:cubicBezTo>
                    <a:pt x="251" y="37"/>
                    <a:pt x="269" y="56"/>
                    <a:pt x="269" y="79"/>
                  </a:cubicBezTo>
                  <a:cubicBezTo>
                    <a:pt x="269" y="82"/>
                    <a:pt x="269" y="85"/>
                    <a:pt x="268" y="88"/>
                  </a:cubicBezTo>
                  <a:cubicBezTo>
                    <a:pt x="295" y="91"/>
                    <a:pt x="316" y="114"/>
                    <a:pt x="316" y="141"/>
                  </a:cubicBezTo>
                  <a:cubicBezTo>
                    <a:pt x="316" y="171"/>
                    <a:pt x="292" y="196"/>
                    <a:pt x="262" y="196"/>
                  </a:cubicBezTo>
                  <a:cubicBezTo>
                    <a:pt x="193" y="196"/>
                    <a:pt x="124" y="196"/>
                    <a:pt x="55" y="196"/>
                  </a:cubicBezTo>
                  <a:close/>
                </a:path>
              </a:pathLst>
            </a:custGeom>
            <a:solidFill>
              <a:srgbClr val="E99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29"/>
            <p:cNvSpPr/>
            <p:nvPr/>
          </p:nvSpPr>
          <p:spPr bwMode="auto">
            <a:xfrm>
              <a:off x="5926359" y="3347553"/>
              <a:ext cx="53531" cy="1319161"/>
            </a:xfrm>
            <a:custGeom>
              <a:avLst/>
              <a:gdLst>
                <a:gd name="T0" fmla="*/ 2147483647 w 12"/>
                <a:gd name="T1" fmla="*/ 0 h 291"/>
                <a:gd name="T2" fmla="*/ 2147483647 w 12"/>
                <a:gd name="T3" fmla="*/ 2147483647 h 291"/>
                <a:gd name="T4" fmla="*/ 0 w 12"/>
                <a:gd name="T5" fmla="*/ 2147483647 h 291"/>
                <a:gd name="T6" fmla="*/ 0 w 12"/>
                <a:gd name="T7" fmla="*/ 0 h 291"/>
                <a:gd name="T8" fmla="*/ 2147483647 w 12"/>
                <a:gd name="T9" fmla="*/ 0 h 2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91">
                  <a:moveTo>
                    <a:pt x="12" y="0"/>
                  </a:moveTo>
                  <a:cubicBezTo>
                    <a:pt x="12" y="97"/>
                    <a:pt x="12" y="194"/>
                    <a:pt x="12" y="291"/>
                  </a:cubicBezTo>
                  <a:cubicBezTo>
                    <a:pt x="8" y="291"/>
                    <a:pt x="4" y="291"/>
                    <a:pt x="0" y="291"/>
                  </a:cubicBezTo>
                  <a:cubicBezTo>
                    <a:pt x="0" y="194"/>
                    <a:pt x="0" y="97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Oval 30"/>
            <p:cNvSpPr>
              <a:spLocks noChangeArrowheads="1"/>
            </p:cNvSpPr>
            <p:nvPr/>
          </p:nvSpPr>
          <p:spPr bwMode="auto">
            <a:xfrm>
              <a:off x="5664439" y="4299643"/>
              <a:ext cx="579284" cy="585019"/>
            </a:xfrm>
            <a:prstGeom prst="ellipse">
              <a:avLst/>
            </a:pr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31"/>
            <p:cNvSpPr>
              <a:spLocks noChangeArrowheads="1"/>
            </p:cNvSpPr>
            <p:nvPr/>
          </p:nvSpPr>
          <p:spPr bwMode="auto">
            <a:xfrm>
              <a:off x="5714147" y="4349351"/>
              <a:ext cx="479869" cy="4798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32"/>
            <p:cNvSpPr>
              <a:spLocks noChangeArrowheads="1"/>
            </p:cNvSpPr>
            <p:nvPr/>
          </p:nvSpPr>
          <p:spPr bwMode="auto">
            <a:xfrm>
              <a:off x="5767229" y="4405387"/>
              <a:ext cx="371793" cy="374533"/>
            </a:xfrm>
            <a:prstGeom prst="ellipse">
              <a:avLst/>
            </a:prstGeom>
            <a:solidFill>
              <a:srgbClr val="E99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矩形 88"/>
            <p:cNvSpPr>
              <a:spLocks noChangeArrowheads="1"/>
            </p:cNvSpPr>
            <p:nvPr/>
          </p:nvSpPr>
          <p:spPr bwMode="auto">
            <a:xfrm>
              <a:off x="5610907" y="2638716"/>
              <a:ext cx="862512" cy="4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03%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89"/>
          <p:cNvGrpSpPr/>
          <p:nvPr/>
        </p:nvGrpSpPr>
        <p:grpSpPr bwMode="auto">
          <a:xfrm>
            <a:off x="5211366" y="1139429"/>
            <a:ext cx="1227534" cy="1956197"/>
            <a:chOff x="6949187" y="1240718"/>
            <a:chExt cx="1636525" cy="2609646"/>
          </a:xfrm>
        </p:grpSpPr>
        <p:sp>
          <p:nvSpPr>
            <p:cNvPr id="47" name="Freeform 33"/>
            <p:cNvSpPr/>
            <p:nvPr/>
          </p:nvSpPr>
          <p:spPr bwMode="auto">
            <a:xfrm>
              <a:off x="6949187" y="1240718"/>
              <a:ext cx="1636525" cy="1097389"/>
            </a:xfrm>
            <a:custGeom>
              <a:avLst/>
              <a:gdLst>
                <a:gd name="T0" fmla="*/ 2147483647 w 362"/>
                <a:gd name="T1" fmla="*/ 2147483647 h 242"/>
                <a:gd name="T2" fmla="*/ 2147483647 w 362"/>
                <a:gd name="T3" fmla="*/ 2147483647 h 242"/>
                <a:gd name="T4" fmla="*/ 2147483647 w 362"/>
                <a:gd name="T5" fmla="*/ 2147483647 h 242"/>
                <a:gd name="T6" fmla="*/ 2147483647 w 362"/>
                <a:gd name="T7" fmla="*/ 2147483647 h 242"/>
                <a:gd name="T8" fmla="*/ 2147483647 w 362"/>
                <a:gd name="T9" fmla="*/ 2147483647 h 242"/>
                <a:gd name="T10" fmla="*/ 2147483647 w 362"/>
                <a:gd name="T11" fmla="*/ 2147483647 h 242"/>
                <a:gd name="T12" fmla="*/ 2147483647 w 362"/>
                <a:gd name="T13" fmla="*/ 2147483647 h 242"/>
                <a:gd name="T14" fmla="*/ 2147483647 w 362"/>
                <a:gd name="T15" fmla="*/ 2147483647 h 242"/>
                <a:gd name="T16" fmla="*/ 2147483647 w 362"/>
                <a:gd name="T17" fmla="*/ 2147483647 h 242"/>
                <a:gd name="T18" fmla="*/ 2147483647 w 362"/>
                <a:gd name="T19" fmla="*/ 2147483647 h 242"/>
                <a:gd name="T20" fmla="*/ 2147483647 w 362"/>
                <a:gd name="T21" fmla="*/ 2147483647 h 242"/>
                <a:gd name="T22" fmla="*/ 2147483647 w 362"/>
                <a:gd name="T23" fmla="*/ 2147483647 h 242"/>
                <a:gd name="T24" fmla="*/ 2147483647 w 362"/>
                <a:gd name="T25" fmla="*/ 2147483647 h 242"/>
                <a:gd name="T26" fmla="*/ 2147483647 w 362"/>
                <a:gd name="T27" fmla="*/ 2147483647 h 242"/>
                <a:gd name="T28" fmla="*/ 2147483647 w 362"/>
                <a:gd name="T29" fmla="*/ 2147483647 h 242"/>
                <a:gd name="T30" fmla="*/ 2147483647 w 362"/>
                <a:gd name="T31" fmla="*/ 2147483647 h 242"/>
                <a:gd name="T32" fmla="*/ 2147483647 w 362"/>
                <a:gd name="T33" fmla="*/ 2147483647 h 242"/>
                <a:gd name="T34" fmla="*/ 2147483647 w 362"/>
                <a:gd name="T35" fmla="*/ 2147483647 h 242"/>
                <a:gd name="T36" fmla="*/ 2147483647 w 362"/>
                <a:gd name="T37" fmla="*/ 2147483647 h 242"/>
                <a:gd name="T38" fmla="*/ 2147483647 w 362"/>
                <a:gd name="T39" fmla="*/ 2147483647 h 242"/>
                <a:gd name="T40" fmla="*/ 2147483647 w 362"/>
                <a:gd name="T41" fmla="*/ 2147483647 h 242"/>
                <a:gd name="T42" fmla="*/ 2147483647 w 362"/>
                <a:gd name="T43" fmla="*/ 2147483647 h 242"/>
                <a:gd name="T44" fmla="*/ 2147483647 w 362"/>
                <a:gd name="T45" fmla="*/ 2147483647 h 242"/>
                <a:gd name="T46" fmla="*/ 2147483647 w 362"/>
                <a:gd name="T47" fmla="*/ 2147483647 h 242"/>
                <a:gd name="T48" fmla="*/ 2147483647 w 362"/>
                <a:gd name="T49" fmla="*/ 2147483647 h 242"/>
                <a:gd name="T50" fmla="*/ 2147483647 w 362"/>
                <a:gd name="T51" fmla="*/ 2147483647 h 242"/>
                <a:gd name="T52" fmla="*/ 2147483647 w 362"/>
                <a:gd name="T53" fmla="*/ 2147483647 h 242"/>
                <a:gd name="T54" fmla="*/ 0 w 362"/>
                <a:gd name="T55" fmla="*/ 2147483647 h 242"/>
                <a:gd name="T56" fmla="*/ 2147483647 w 362"/>
                <a:gd name="T57" fmla="*/ 2147483647 h 242"/>
                <a:gd name="T58" fmla="*/ 2147483647 w 362"/>
                <a:gd name="T59" fmla="*/ 2147483647 h 242"/>
                <a:gd name="T60" fmla="*/ 2147483647 w 362"/>
                <a:gd name="T61" fmla="*/ 2147483647 h 242"/>
                <a:gd name="T62" fmla="*/ 2147483647 w 362"/>
                <a:gd name="T63" fmla="*/ 2147483647 h 242"/>
                <a:gd name="T64" fmla="*/ 2147483647 w 362"/>
                <a:gd name="T65" fmla="*/ 2147483647 h 242"/>
                <a:gd name="T66" fmla="*/ 2147483647 w 362"/>
                <a:gd name="T67" fmla="*/ 2147483647 h 242"/>
                <a:gd name="T68" fmla="*/ 2147483647 w 362"/>
                <a:gd name="T69" fmla="*/ 2147483647 h 242"/>
                <a:gd name="T70" fmla="*/ 2147483647 w 362"/>
                <a:gd name="T71" fmla="*/ 2147483647 h 242"/>
                <a:gd name="T72" fmla="*/ 2147483647 w 362"/>
                <a:gd name="T73" fmla="*/ 2147483647 h 242"/>
                <a:gd name="T74" fmla="*/ 2147483647 w 362"/>
                <a:gd name="T75" fmla="*/ 2147483647 h 242"/>
                <a:gd name="T76" fmla="*/ 2147483647 w 362"/>
                <a:gd name="T77" fmla="*/ 2147483647 h 242"/>
                <a:gd name="T78" fmla="*/ 2147483647 w 362"/>
                <a:gd name="T79" fmla="*/ 2147483647 h 242"/>
                <a:gd name="T80" fmla="*/ 2147483647 w 362"/>
                <a:gd name="T81" fmla="*/ 2147483647 h 242"/>
                <a:gd name="T82" fmla="*/ 2147483647 w 362"/>
                <a:gd name="T83" fmla="*/ 2147483647 h 242"/>
                <a:gd name="T84" fmla="*/ 2147483647 w 362"/>
                <a:gd name="T85" fmla="*/ 2147483647 h 242"/>
                <a:gd name="T86" fmla="*/ 2147483647 w 362"/>
                <a:gd name="T87" fmla="*/ 2147483647 h 242"/>
                <a:gd name="T88" fmla="*/ 2147483647 w 362"/>
                <a:gd name="T89" fmla="*/ 2147483647 h 242"/>
                <a:gd name="T90" fmla="*/ 2147483647 w 362"/>
                <a:gd name="T91" fmla="*/ 2147483647 h 242"/>
                <a:gd name="T92" fmla="*/ 2147483647 w 362"/>
                <a:gd name="T93" fmla="*/ 2147483647 h 242"/>
                <a:gd name="T94" fmla="*/ 2147483647 w 362"/>
                <a:gd name="T95" fmla="*/ 2147483647 h 242"/>
                <a:gd name="T96" fmla="*/ 2147483647 w 362"/>
                <a:gd name="T97" fmla="*/ 2147483647 h 24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2" h="242">
                  <a:moveTo>
                    <a:pt x="276" y="43"/>
                  </a:moveTo>
                  <a:cubicBezTo>
                    <a:pt x="278" y="43"/>
                    <a:pt x="280" y="44"/>
                    <a:pt x="282" y="45"/>
                  </a:cubicBezTo>
                  <a:cubicBezTo>
                    <a:pt x="289" y="50"/>
                    <a:pt x="295" y="54"/>
                    <a:pt x="301" y="61"/>
                  </a:cubicBezTo>
                  <a:cubicBezTo>
                    <a:pt x="302" y="63"/>
                    <a:pt x="303" y="64"/>
                    <a:pt x="304" y="66"/>
                  </a:cubicBezTo>
                  <a:cubicBezTo>
                    <a:pt x="310" y="74"/>
                    <a:pt x="314" y="83"/>
                    <a:pt x="315" y="93"/>
                  </a:cubicBezTo>
                  <a:cubicBezTo>
                    <a:pt x="317" y="94"/>
                    <a:pt x="319" y="95"/>
                    <a:pt x="321" y="96"/>
                  </a:cubicBezTo>
                  <a:cubicBezTo>
                    <a:pt x="329" y="101"/>
                    <a:pt x="336" y="106"/>
                    <a:pt x="343" y="113"/>
                  </a:cubicBezTo>
                  <a:cubicBezTo>
                    <a:pt x="344" y="115"/>
                    <a:pt x="345" y="117"/>
                    <a:pt x="347" y="118"/>
                  </a:cubicBezTo>
                  <a:cubicBezTo>
                    <a:pt x="352" y="126"/>
                    <a:pt x="356" y="134"/>
                    <a:pt x="359" y="143"/>
                  </a:cubicBezTo>
                  <a:cubicBezTo>
                    <a:pt x="360" y="147"/>
                    <a:pt x="361" y="150"/>
                    <a:pt x="361" y="154"/>
                  </a:cubicBezTo>
                  <a:cubicBezTo>
                    <a:pt x="362" y="160"/>
                    <a:pt x="362" y="166"/>
                    <a:pt x="362" y="172"/>
                  </a:cubicBezTo>
                  <a:cubicBezTo>
                    <a:pt x="361" y="176"/>
                    <a:pt x="361" y="180"/>
                    <a:pt x="360" y="184"/>
                  </a:cubicBezTo>
                  <a:cubicBezTo>
                    <a:pt x="358" y="190"/>
                    <a:pt x="356" y="196"/>
                    <a:pt x="353" y="201"/>
                  </a:cubicBezTo>
                  <a:cubicBezTo>
                    <a:pt x="351" y="205"/>
                    <a:pt x="349" y="208"/>
                    <a:pt x="347" y="211"/>
                  </a:cubicBezTo>
                  <a:cubicBezTo>
                    <a:pt x="343" y="216"/>
                    <a:pt x="339" y="220"/>
                    <a:pt x="334" y="224"/>
                  </a:cubicBezTo>
                  <a:cubicBezTo>
                    <a:pt x="331" y="227"/>
                    <a:pt x="328" y="229"/>
                    <a:pt x="325" y="231"/>
                  </a:cubicBezTo>
                  <a:cubicBezTo>
                    <a:pt x="319" y="234"/>
                    <a:pt x="314" y="236"/>
                    <a:pt x="308" y="238"/>
                  </a:cubicBezTo>
                  <a:cubicBezTo>
                    <a:pt x="304" y="240"/>
                    <a:pt x="300" y="240"/>
                    <a:pt x="297" y="241"/>
                  </a:cubicBezTo>
                  <a:cubicBezTo>
                    <a:pt x="293" y="242"/>
                    <a:pt x="289" y="242"/>
                    <a:pt x="285" y="242"/>
                  </a:cubicBezTo>
                  <a:cubicBezTo>
                    <a:pt x="215" y="242"/>
                    <a:pt x="144" y="242"/>
                    <a:pt x="74" y="242"/>
                  </a:cubicBezTo>
                  <a:cubicBezTo>
                    <a:pt x="70" y="242"/>
                    <a:pt x="66" y="241"/>
                    <a:pt x="62" y="240"/>
                  </a:cubicBezTo>
                  <a:cubicBezTo>
                    <a:pt x="56" y="239"/>
                    <a:pt x="50" y="237"/>
                    <a:pt x="44" y="234"/>
                  </a:cubicBezTo>
                  <a:cubicBezTo>
                    <a:pt x="41" y="233"/>
                    <a:pt x="38" y="231"/>
                    <a:pt x="34" y="229"/>
                  </a:cubicBezTo>
                  <a:cubicBezTo>
                    <a:pt x="29" y="225"/>
                    <a:pt x="25" y="221"/>
                    <a:pt x="20" y="217"/>
                  </a:cubicBezTo>
                  <a:cubicBezTo>
                    <a:pt x="18" y="214"/>
                    <a:pt x="16" y="211"/>
                    <a:pt x="13" y="208"/>
                  </a:cubicBezTo>
                  <a:cubicBezTo>
                    <a:pt x="10" y="202"/>
                    <a:pt x="7" y="197"/>
                    <a:pt x="5" y="191"/>
                  </a:cubicBezTo>
                  <a:cubicBezTo>
                    <a:pt x="4" y="187"/>
                    <a:pt x="3" y="184"/>
                    <a:pt x="2" y="180"/>
                  </a:cubicBezTo>
                  <a:cubicBezTo>
                    <a:pt x="1" y="174"/>
                    <a:pt x="0" y="168"/>
                    <a:pt x="0" y="161"/>
                  </a:cubicBezTo>
                  <a:cubicBezTo>
                    <a:pt x="1" y="157"/>
                    <a:pt x="1" y="154"/>
                    <a:pt x="2" y="150"/>
                  </a:cubicBezTo>
                  <a:cubicBezTo>
                    <a:pt x="3" y="143"/>
                    <a:pt x="5" y="137"/>
                    <a:pt x="8" y="130"/>
                  </a:cubicBezTo>
                  <a:cubicBezTo>
                    <a:pt x="9" y="128"/>
                    <a:pt x="11" y="126"/>
                    <a:pt x="12" y="124"/>
                  </a:cubicBezTo>
                  <a:cubicBezTo>
                    <a:pt x="17" y="116"/>
                    <a:pt x="22" y="110"/>
                    <a:pt x="30" y="104"/>
                  </a:cubicBezTo>
                  <a:cubicBezTo>
                    <a:pt x="35" y="100"/>
                    <a:pt x="39" y="97"/>
                    <a:pt x="44" y="95"/>
                  </a:cubicBezTo>
                  <a:cubicBezTo>
                    <a:pt x="45" y="94"/>
                    <a:pt x="47" y="94"/>
                    <a:pt x="48" y="93"/>
                  </a:cubicBezTo>
                  <a:cubicBezTo>
                    <a:pt x="49" y="82"/>
                    <a:pt x="53" y="72"/>
                    <a:pt x="60" y="63"/>
                  </a:cubicBezTo>
                  <a:cubicBezTo>
                    <a:pt x="61" y="62"/>
                    <a:pt x="62" y="60"/>
                    <a:pt x="64" y="59"/>
                  </a:cubicBezTo>
                  <a:cubicBezTo>
                    <a:pt x="70" y="52"/>
                    <a:pt x="76" y="48"/>
                    <a:pt x="83" y="44"/>
                  </a:cubicBezTo>
                  <a:cubicBezTo>
                    <a:pt x="85" y="43"/>
                    <a:pt x="87" y="42"/>
                    <a:pt x="89" y="41"/>
                  </a:cubicBezTo>
                  <a:cubicBezTo>
                    <a:pt x="98" y="38"/>
                    <a:pt x="106" y="37"/>
                    <a:pt x="115" y="38"/>
                  </a:cubicBezTo>
                  <a:cubicBezTo>
                    <a:pt x="120" y="30"/>
                    <a:pt x="126" y="23"/>
                    <a:pt x="133" y="17"/>
                  </a:cubicBezTo>
                  <a:cubicBezTo>
                    <a:pt x="135" y="16"/>
                    <a:pt x="136" y="14"/>
                    <a:pt x="138" y="13"/>
                  </a:cubicBezTo>
                  <a:cubicBezTo>
                    <a:pt x="146" y="8"/>
                    <a:pt x="153" y="5"/>
                    <a:pt x="161" y="2"/>
                  </a:cubicBezTo>
                  <a:cubicBezTo>
                    <a:pt x="164" y="2"/>
                    <a:pt x="166" y="1"/>
                    <a:pt x="168" y="1"/>
                  </a:cubicBezTo>
                  <a:cubicBezTo>
                    <a:pt x="177" y="0"/>
                    <a:pt x="185" y="0"/>
                    <a:pt x="195" y="1"/>
                  </a:cubicBezTo>
                  <a:cubicBezTo>
                    <a:pt x="197" y="1"/>
                    <a:pt x="199" y="2"/>
                    <a:pt x="201" y="2"/>
                  </a:cubicBezTo>
                  <a:cubicBezTo>
                    <a:pt x="210" y="5"/>
                    <a:pt x="217" y="8"/>
                    <a:pt x="224" y="13"/>
                  </a:cubicBezTo>
                  <a:cubicBezTo>
                    <a:pt x="226" y="14"/>
                    <a:pt x="228" y="16"/>
                    <a:pt x="229" y="17"/>
                  </a:cubicBezTo>
                  <a:cubicBezTo>
                    <a:pt x="236" y="23"/>
                    <a:pt x="242" y="30"/>
                    <a:pt x="247" y="38"/>
                  </a:cubicBezTo>
                  <a:cubicBezTo>
                    <a:pt x="257" y="37"/>
                    <a:pt x="267" y="39"/>
                    <a:pt x="276" y="43"/>
                  </a:cubicBez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34"/>
            <p:cNvSpPr/>
            <p:nvPr/>
          </p:nvSpPr>
          <p:spPr bwMode="auto">
            <a:xfrm>
              <a:off x="7002719" y="1290426"/>
              <a:ext cx="1533286" cy="992239"/>
            </a:xfrm>
            <a:custGeom>
              <a:avLst/>
              <a:gdLst>
                <a:gd name="T0" fmla="*/ 2147483647 w 339"/>
                <a:gd name="T1" fmla="*/ 2147483647 h 219"/>
                <a:gd name="T2" fmla="*/ 2147483647 w 339"/>
                <a:gd name="T3" fmla="*/ 2147483647 h 219"/>
                <a:gd name="T4" fmla="*/ 2147483647 w 339"/>
                <a:gd name="T5" fmla="*/ 2147483647 h 219"/>
                <a:gd name="T6" fmla="*/ 2147483647 w 339"/>
                <a:gd name="T7" fmla="*/ 2147483647 h 219"/>
                <a:gd name="T8" fmla="*/ 2147483647 w 339"/>
                <a:gd name="T9" fmla="*/ 2147483647 h 219"/>
                <a:gd name="T10" fmla="*/ 2147483647 w 339"/>
                <a:gd name="T11" fmla="*/ 2147483647 h 219"/>
                <a:gd name="T12" fmla="*/ 2147483647 w 339"/>
                <a:gd name="T13" fmla="*/ 2147483647 h 219"/>
                <a:gd name="T14" fmla="*/ 2147483647 w 339"/>
                <a:gd name="T15" fmla="*/ 2147483647 h 219"/>
                <a:gd name="T16" fmla="*/ 2147483647 w 339"/>
                <a:gd name="T17" fmla="*/ 2147483647 h 219"/>
                <a:gd name="T18" fmla="*/ 2147483647 w 339"/>
                <a:gd name="T19" fmla="*/ 2147483647 h 219"/>
                <a:gd name="T20" fmla="*/ 2147483647 w 339"/>
                <a:gd name="T21" fmla="*/ 2147483647 h 219"/>
                <a:gd name="T22" fmla="*/ 2147483647 w 339"/>
                <a:gd name="T23" fmla="*/ 2147483647 h 219"/>
                <a:gd name="T24" fmla="*/ 2147483647 w 339"/>
                <a:gd name="T25" fmla="*/ 2147483647 h 219"/>
                <a:gd name="T26" fmla="*/ 2147483647 w 339"/>
                <a:gd name="T27" fmla="*/ 2147483647 h 219"/>
                <a:gd name="T28" fmla="*/ 2147483647 w 339"/>
                <a:gd name="T29" fmla="*/ 2147483647 h 219"/>
                <a:gd name="T30" fmla="*/ 2147483647 w 339"/>
                <a:gd name="T31" fmla="*/ 2147483647 h 219"/>
                <a:gd name="T32" fmla="*/ 2147483647 w 339"/>
                <a:gd name="T33" fmla="*/ 2147483647 h 219"/>
                <a:gd name="T34" fmla="*/ 2147483647 w 339"/>
                <a:gd name="T35" fmla="*/ 2147483647 h 219"/>
                <a:gd name="T36" fmla="*/ 2147483647 w 339"/>
                <a:gd name="T37" fmla="*/ 2147483647 h 219"/>
                <a:gd name="T38" fmla="*/ 2147483647 w 339"/>
                <a:gd name="T39" fmla="*/ 2147483647 h 219"/>
                <a:gd name="T40" fmla="*/ 2147483647 w 339"/>
                <a:gd name="T41" fmla="*/ 2147483647 h 219"/>
                <a:gd name="T42" fmla="*/ 2147483647 w 339"/>
                <a:gd name="T43" fmla="*/ 2147483647 h 219"/>
                <a:gd name="T44" fmla="*/ 2147483647 w 339"/>
                <a:gd name="T45" fmla="*/ 2147483647 h 219"/>
                <a:gd name="T46" fmla="*/ 2147483647 w 339"/>
                <a:gd name="T47" fmla="*/ 2147483647 h 219"/>
                <a:gd name="T48" fmla="*/ 2147483647 w 339"/>
                <a:gd name="T49" fmla="*/ 2147483647 h 219"/>
                <a:gd name="T50" fmla="*/ 2147483647 w 339"/>
                <a:gd name="T51" fmla="*/ 2147483647 h 219"/>
                <a:gd name="T52" fmla="*/ 2147483647 w 339"/>
                <a:gd name="T53" fmla="*/ 2147483647 h 219"/>
                <a:gd name="T54" fmla="*/ 2147483647 w 339"/>
                <a:gd name="T55" fmla="*/ 2147483647 h 219"/>
                <a:gd name="T56" fmla="*/ 2147483647 w 339"/>
                <a:gd name="T57" fmla="*/ 2147483647 h 219"/>
                <a:gd name="T58" fmla="*/ 2147483647 w 339"/>
                <a:gd name="T59" fmla="*/ 2147483647 h 219"/>
                <a:gd name="T60" fmla="*/ 0 w 339"/>
                <a:gd name="T61" fmla="*/ 2147483647 h 219"/>
                <a:gd name="T62" fmla="*/ 2147483647 w 339"/>
                <a:gd name="T63" fmla="*/ 2147483647 h 219"/>
                <a:gd name="T64" fmla="*/ 2147483647 w 339"/>
                <a:gd name="T65" fmla="*/ 2147483647 h 219"/>
                <a:gd name="T66" fmla="*/ 2147483647 w 339"/>
                <a:gd name="T67" fmla="*/ 2147483647 h 219"/>
                <a:gd name="T68" fmla="*/ 2147483647 w 339"/>
                <a:gd name="T69" fmla="*/ 2147483647 h 219"/>
                <a:gd name="T70" fmla="*/ 2147483647 w 339"/>
                <a:gd name="T71" fmla="*/ 2147483647 h 219"/>
                <a:gd name="T72" fmla="*/ 2147483647 w 339"/>
                <a:gd name="T73" fmla="*/ 2147483647 h 219"/>
                <a:gd name="T74" fmla="*/ 2147483647 w 339"/>
                <a:gd name="T75" fmla="*/ 2147483647 h 219"/>
                <a:gd name="T76" fmla="*/ 2147483647 w 339"/>
                <a:gd name="T77" fmla="*/ 2147483647 h 219"/>
                <a:gd name="T78" fmla="*/ 2147483647 w 339"/>
                <a:gd name="T79" fmla="*/ 2147483647 h 219"/>
                <a:gd name="T80" fmla="*/ 2147483647 w 339"/>
                <a:gd name="T81" fmla="*/ 2147483647 h 2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39" h="219">
                  <a:moveTo>
                    <a:pt x="128" y="15"/>
                  </a:moveTo>
                  <a:cubicBezTo>
                    <a:pt x="130" y="14"/>
                    <a:pt x="131" y="13"/>
                    <a:pt x="133" y="12"/>
                  </a:cubicBezTo>
                  <a:cubicBezTo>
                    <a:pt x="141" y="6"/>
                    <a:pt x="148" y="3"/>
                    <a:pt x="158" y="1"/>
                  </a:cubicBezTo>
                  <a:cubicBezTo>
                    <a:pt x="160" y="1"/>
                    <a:pt x="162" y="1"/>
                    <a:pt x="163" y="1"/>
                  </a:cubicBezTo>
                  <a:cubicBezTo>
                    <a:pt x="173" y="0"/>
                    <a:pt x="182" y="1"/>
                    <a:pt x="191" y="4"/>
                  </a:cubicBezTo>
                  <a:cubicBezTo>
                    <a:pt x="193" y="5"/>
                    <a:pt x="195" y="6"/>
                    <a:pt x="196" y="6"/>
                  </a:cubicBezTo>
                  <a:cubicBezTo>
                    <a:pt x="211" y="13"/>
                    <a:pt x="222" y="24"/>
                    <a:pt x="228" y="39"/>
                  </a:cubicBezTo>
                  <a:cubicBezTo>
                    <a:pt x="239" y="37"/>
                    <a:pt x="250" y="38"/>
                    <a:pt x="260" y="42"/>
                  </a:cubicBezTo>
                  <a:cubicBezTo>
                    <a:pt x="261" y="43"/>
                    <a:pt x="263" y="44"/>
                    <a:pt x="264" y="44"/>
                  </a:cubicBezTo>
                  <a:cubicBezTo>
                    <a:pt x="272" y="49"/>
                    <a:pt x="278" y="54"/>
                    <a:pt x="283" y="61"/>
                  </a:cubicBezTo>
                  <a:cubicBezTo>
                    <a:pt x="284" y="63"/>
                    <a:pt x="285" y="64"/>
                    <a:pt x="286" y="66"/>
                  </a:cubicBezTo>
                  <a:cubicBezTo>
                    <a:pt x="290" y="74"/>
                    <a:pt x="292" y="81"/>
                    <a:pt x="292" y="90"/>
                  </a:cubicBezTo>
                  <a:cubicBezTo>
                    <a:pt x="304" y="94"/>
                    <a:pt x="314" y="101"/>
                    <a:pt x="322" y="110"/>
                  </a:cubicBezTo>
                  <a:cubicBezTo>
                    <a:pt x="323" y="111"/>
                    <a:pt x="324" y="113"/>
                    <a:pt x="326" y="114"/>
                  </a:cubicBezTo>
                  <a:cubicBezTo>
                    <a:pt x="330" y="121"/>
                    <a:pt x="334" y="128"/>
                    <a:pt x="336" y="135"/>
                  </a:cubicBezTo>
                  <a:cubicBezTo>
                    <a:pt x="337" y="137"/>
                    <a:pt x="337" y="139"/>
                    <a:pt x="338" y="141"/>
                  </a:cubicBezTo>
                  <a:cubicBezTo>
                    <a:pt x="339" y="150"/>
                    <a:pt x="339" y="158"/>
                    <a:pt x="337" y="167"/>
                  </a:cubicBezTo>
                  <a:cubicBezTo>
                    <a:pt x="337" y="169"/>
                    <a:pt x="336" y="171"/>
                    <a:pt x="336" y="173"/>
                  </a:cubicBezTo>
                  <a:cubicBezTo>
                    <a:pt x="333" y="182"/>
                    <a:pt x="329" y="188"/>
                    <a:pt x="324" y="195"/>
                  </a:cubicBezTo>
                  <a:cubicBezTo>
                    <a:pt x="322" y="197"/>
                    <a:pt x="321" y="199"/>
                    <a:pt x="319" y="200"/>
                  </a:cubicBezTo>
                  <a:cubicBezTo>
                    <a:pt x="313" y="206"/>
                    <a:pt x="306" y="211"/>
                    <a:pt x="298" y="214"/>
                  </a:cubicBezTo>
                  <a:cubicBezTo>
                    <a:pt x="293" y="216"/>
                    <a:pt x="288" y="218"/>
                    <a:pt x="283" y="219"/>
                  </a:cubicBezTo>
                  <a:cubicBezTo>
                    <a:pt x="279" y="219"/>
                    <a:pt x="276" y="219"/>
                    <a:pt x="273" y="219"/>
                  </a:cubicBezTo>
                  <a:cubicBezTo>
                    <a:pt x="203" y="219"/>
                    <a:pt x="132" y="219"/>
                    <a:pt x="62" y="219"/>
                  </a:cubicBezTo>
                  <a:cubicBezTo>
                    <a:pt x="59" y="219"/>
                    <a:pt x="56" y="219"/>
                    <a:pt x="52" y="218"/>
                  </a:cubicBezTo>
                  <a:cubicBezTo>
                    <a:pt x="46" y="217"/>
                    <a:pt x="40" y="215"/>
                    <a:pt x="34" y="211"/>
                  </a:cubicBezTo>
                  <a:cubicBezTo>
                    <a:pt x="32" y="210"/>
                    <a:pt x="31" y="209"/>
                    <a:pt x="29" y="208"/>
                  </a:cubicBezTo>
                  <a:cubicBezTo>
                    <a:pt x="22" y="203"/>
                    <a:pt x="16" y="198"/>
                    <a:pt x="11" y="190"/>
                  </a:cubicBezTo>
                  <a:cubicBezTo>
                    <a:pt x="8" y="186"/>
                    <a:pt x="6" y="181"/>
                    <a:pt x="4" y="176"/>
                  </a:cubicBezTo>
                  <a:cubicBezTo>
                    <a:pt x="3" y="173"/>
                    <a:pt x="2" y="170"/>
                    <a:pt x="1" y="167"/>
                  </a:cubicBezTo>
                  <a:cubicBezTo>
                    <a:pt x="0" y="160"/>
                    <a:pt x="0" y="154"/>
                    <a:pt x="0" y="147"/>
                  </a:cubicBezTo>
                  <a:cubicBezTo>
                    <a:pt x="0" y="145"/>
                    <a:pt x="1" y="143"/>
                    <a:pt x="1" y="141"/>
                  </a:cubicBezTo>
                  <a:cubicBezTo>
                    <a:pt x="3" y="133"/>
                    <a:pt x="5" y="126"/>
                    <a:pt x="9" y="119"/>
                  </a:cubicBezTo>
                  <a:cubicBezTo>
                    <a:pt x="11" y="118"/>
                    <a:pt x="12" y="116"/>
                    <a:pt x="13" y="114"/>
                  </a:cubicBezTo>
                  <a:cubicBezTo>
                    <a:pt x="21" y="103"/>
                    <a:pt x="33" y="95"/>
                    <a:pt x="47" y="90"/>
                  </a:cubicBezTo>
                  <a:cubicBezTo>
                    <a:pt x="47" y="89"/>
                    <a:pt x="47" y="87"/>
                    <a:pt x="47" y="85"/>
                  </a:cubicBezTo>
                  <a:cubicBezTo>
                    <a:pt x="48" y="76"/>
                    <a:pt x="51" y="69"/>
                    <a:pt x="56" y="61"/>
                  </a:cubicBezTo>
                  <a:cubicBezTo>
                    <a:pt x="57" y="60"/>
                    <a:pt x="58" y="59"/>
                    <a:pt x="59" y="57"/>
                  </a:cubicBezTo>
                  <a:cubicBezTo>
                    <a:pt x="64" y="50"/>
                    <a:pt x="71" y="46"/>
                    <a:pt x="79" y="42"/>
                  </a:cubicBezTo>
                  <a:cubicBezTo>
                    <a:pt x="89" y="38"/>
                    <a:pt x="99" y="37"/>
                    <a:pt x="110" y="39"/>
                  </a:cubicBezTo>
                  <a:cubicBezTo>
                    <a:pt x="114" y="29"/>
                    <a:pt x="120" y="22"/>
                    <a:pt x="128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35"/>
            <p:cNvSpPr/>
            <p:nvPr/>
          </p:nvSpPr>
          <p:spPr bwMode="auto">
            <a:xfrm>
              <a:off x="7052362" y="1343961"/>
              <a:ext cx="1428587" cy="889471"/>
            </a:xfrm>
            <a:custGeom>
              <a:avLst/>
              <a:gdLst>
                <a:gd name="T0" fmla="*/ 55 w 316"/>
                <a:gd name="T1" fmla="*/ 196 h 196"/>
                <a:gd name="T2" fmla="*/ 0 w 316"/>
                <a:gd name="T3" fmla="*/ 142 h 196"/>
                <a:gd name="T4" fmla="*/ 48 w 316"/>
                <a:gd name="T5" fmla="*/ 88 h 196"/>
                <a:gd name="T6" fmla="*/ 47 w 316"/>
                <a:gd name="T7" fmla="*/ 79 h 196"/>
                <a:gd name="T8" fmla="*/ 88 w 316"/>
                <a:gd name="T9" fmla="*/ 38 h 196"/>
                <a:gd name="T10" fmla="*/ 106 w 316"/>
                <a:gd name="T11" fmla="*/ 42 h 196"/>
                <a:gd name="T12" fmla="*/ 158 w 316"/>
                <a:gd name="T13" fmla="*/ 0 h 196"/>
                <a:gd name="T14" fmla="*/ 210 w 316"/>
                <a:gd name="T15" fmla="*/ 42 h 196"/>
                <a:gd name="T16" fmla="*/ 228 w 316"/>
                <a:gd name="T17" fmla="*/ 38 h 196"/>
                <a:gd name="T18" fmla="*/ 269 w 316"/>
                <a:gd name="T19" fmla="*/ 79 h 196"/>
                <a:gd name="T20" fmla="*/ 268 w 316"/>
                <a:gd name="T21" fmla="*/ 88 h 196"/>
                <a:gd name="T22" fmla="*/ 316 w 316"/>
                <a:gd name="T23" fmla="*/ 142 h 196"/>
                <a:gd name="T24" fmla="*/ 262 w 316"/>
                <a:gd name="T25" fmla="*/ 196 h 196"/>
                <a:gd name="T26" fmla="*/ 55 w 316"/>
                <a:gd name="T2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6" h="196">
                  <a:moveTo>
                    <a:pt x="55" y="196"/>
                  </a:moveTo>
                  <a:cubicBezTo>
                    <a:pt x="25" y="196"/>
                    <a:pt x="0" y="172"/>
                    <a:pt x="0" y="142"/>
                  </a:cubicBezTo>
                  <a:cubicBezTo>
                    <a:pt x="0" y="114"/>
                    <a:pt x="21" y="91"/>
                    <a:pt x="48" y="88"/>
                  </a:cubicBezTo>
                  <a:cubicBezTo>
                    <a:pt x="47" y="85"/>
                    <a:pt x="47" y="82"/>
                    <a:pt x="47" y="79"/>
                  </a:cubicBezTo>
                  <a:cubicBezTo>
                    <a:pt x="47" y="56"/>
                    <a:pt x="66" y="38"/>
                    <a:pt x="88" y="38"/>
                  </a:cubicBezTo>
                  <a:cubicBezTo>
                    <a:pt x="95" y="38"/>
                    <a:pt x="101" y="39"/>
                    <a:pt x="106" y="42"/>
                  </a:cubicBezTo>
                  <a:cubicBezTo>
                    <a:pt x="111" y="18"/>
                    <a:pt x="133" y="0"/>
                    <a:pt x="158" y="0"/>
                  </a:cubicBezTo>
                  <a:cubicBezTo>
                    <a:pt x="184" y="0"/>
                    <a:pt x="205" y="18"/>
                    <a:pt x="210" y="42"/>
                  </a:cubicBezTo>
                  <a:cubicBezTo>
                    <a:pt x="216" y="39"/>
                    <a:pt x="222" y="38"/>
                    <a:pt x="228" y="38"/>
                  </a:cubicBezTo>
                  <a:cubicBezTo>
                    <a:pt x="251" y="38"/>
                    <a:pt x="269" y="56"/>
                    <a:pt x="269" y="79"/>
                  </a:cubicBezTo>
                  <a:cubicBezTo>
                    <a:pt x="269" y="82"/>
                    <a:pt x="269" y="85"/>
                    <a:pt x="268" y="88"/>
                  </a:cubicBezTo>
                  <a:cubicBezTo>
                    <a:pt x="295" y="91"/>
                    <a:pt x="316" y="114"/>
                    <a:pt x="316" y="142"/>
                  </a:cubicBezTo>
                  <a:cubicBezTo>
                    <a:pt x="316" y="172"/>
                    <a:pt x="292" y="196"/>
                    <a:pt x="262" y="196"/>
                  </a:cubicBezTo>
                  <a:cubicBezTo>
                    <a:pt x="193" y="196"/>
                    <a:pt x="124" y="196"/>
                    <a:pt x="55" y="196"/>
                  </a:cubicBezTo>
                  <a:close/>
                </a:path>
              </a:pathLst>
            </a:custGeom>
            <a:solidFill>
              <a:srgbClr val="DF6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36"/>
            <p:cNvSpPr/>
            <p:nvPr/>
          </p:nvSpPr>
          <p:spPr bwMode="auto">
            <a:xfrm>
              <a:off x="7738772" y="2315165"/>
              <a:ext cx="55443" cy="1368869"/>
            </a:xfrm>
            <a:custGeom>
              <a:avLst/>
              <a:gdLst>
                <a:gd name="T0" fmla="*/ 2147483647 w 12"/>
                <a:gd name="T1" fmla="*/ 0 h 302"/>
                <a:gd name="T2" fmla="*/ 2147483647 w 12"/>
                <a:gd name="T3" fmla="*/ 2147483647 h 302"/>
                <a:gd name="T4" fmla="*/ 0 w 12"/>
                <a:gd name="T5" fmla="*/ 2147483647 h 302"/>
                <a:gd name="T6" fmla="*/ 0 w 12"/>
                <a:gd name="T7" fmla="*/ 0 h 302"/>
                <a:gd name="T8" fmla="*/ 2147483647 w 12"/>
                <a:gd name="T9" fmla="*/ 0 h 3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302">
                  <a:moveTo>
                    <a:pt x="12" y="0"/>
                  </a:moveTo>
                  <a:cubicBezTo>
                    <a:pt x="12" y="100"/>
                    <a:pt x="12" y="201"/>
                    <a:pt x="12" y="302"/>
                  </a:cubicBezTo>
                  <a:cubicBezTo>
                    <a:pt x="8" y="302"/>
                    <a:pt x="4" y="302"/>
                    <a:pt x="0" y="302"/>
                  </a:cubicBezTo>
                  <a:cubicBezTo>
                    <a:pt x="0" y="201"/>
                    <a:pt x="0" y="10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Oval 37"/>
            <p:cNvSpPr>
              <a:spLocks noChangeArrowheads="1"/>
            </p:cNvSpPr>
            <p:nvPr/>
          </p:nvSpPr>
          <p:spPr bwMode="auto">
            <a:xfrm>
              <a:off x="7476852" y="3267256"/>
              <a:ext cx="583108" cy="583108"/>
            </a:xfrm>
            <a:prstGeom prst="ellipse">
              <a:avLst/>
            </a:pr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38"/>
            <p:cNvSpPr>
              <a:spLocks noChangeArrowheads="1"/>
            </p:cNvSpPr>
            <p:nvPr/>
          </p:nvSpPr>
          <p:spPr bwMode="auto">
            <a:xfrm>
              <a:off x="7526559" y="3316963"/>
              <a:ext cx="479869" cy="4798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39"/>
            <p:cNvSpPr>
              <a:spLocks noChangeArrowheads="1"/>
            </p:cNvSpPr>
            <p:nvPr/>
          </p:nvSpPr>
          <p:spPr bwMode="auto">
            <a:xfrm>
              <a:off x="7582527" y="3370685"/>
              <a:ext cx="374607" cy="376436"/>
            </a:xfrm>
            <a:prstGeom prst="ellipse">
              <a:avLst/>
            </a:prstGeom>
            <a:solidFill>
              <a:srgbClr val="DF6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矩形 97"/>
            <p:cNvSpPr>
              <a:spLocks noChangeArrowheads="1"/>
            </p:cNvSpPr>
            <p:nvPr/>
          </p:nvSpPr>
          <p:spPr bwMode="auto">
            <a:xfrm>
              <a:off x="7382743" y="1589344"/>
              <a:ext cx="861676" cy="49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04%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98"/>
          <p:cNvGrpSpPr/>
          <p:nvPr/>
        </p:nvGrpSpPr>
        <p:grpSpPr bwMode="auto">
          <a:xfrm>
            <a:off x="6571060" y="1909764"/>
            <a:ext cx="1227534" cy="1962150"/>
            <a:chOff x="8761600" y="2269282"/>
            <a:chExt cx="1636525" cy="2615380"/>
          </a:xfrm>
        </p:grpSpPr>
        <p:sp>
          <p:nvSpPr>
            <p:cNvPr id="56" name="Freeform 40"/>
            <p:cNvSpPr/>
            <p:nvPr/>
          </p:nvSpPr>
          <p:spPr bwMode="auto">
            <a:xfrm>
              <a:off x="8761600" y="2269282"/>
              <a:ext cx="1636525" cy="1101213"/>
            </a:xfrm>
            <a:custGeom>
              <a:avLst/>
              <a:gdLst>
                <a:gd name="T0" fmla="*/ 2147483647 w 362"/>
                <a:gd name="T1" fmla="*/ 2147483647 h 243"/>
                <a:gd name="T2" fmla="*/ 2147483647 w 362"/>
                <a:gd name="T3" fmla="*/ 2147483647 h 243"/>
                <a:gd name="T4" fmla="*/ 2147483647 w 362"/>
                <a:gd name="T5" fmla="*/ 2147483647 h 243"/>
                <a:gd name="T6" fmla="*/ 2147483647 w 362"/>
                <a:gd name="T7" fmla="*/ 2147483647 h 243"/>
                <a:gd name="T8" fmla="*/ 2147483647 w 362"/>
                <a:gd name="T9" fmla="*/ 2147483647 h 243"/>
                <a:gd name="T10" fmla="*/ 2147483647 w 362"/>
                <a:gd name="T11" fmla="*/ 2147483647 h 243"/>
                <a:gd name="T12" fmla="*/ 2147483647 w 362"/>
                <a:gd name="T13" fmla="*/ 2147483647 h 243"/>
                <a:gd name="T14" fmla="*/ 2147483647 w 362"/>
                <a:gd name="T15" fmla="*/ 2147483647 h 243"/>
                <a:gd name="T16" fmla="*/ 2147483647 w 362"/>
                <a:gd name="T17" fmla="*/ 2147483647 h 243"/>
                <a:gd name="T18" fmla="*/ 2147483647 w 362"/>
                <a:gd name="T19" fmla="*/ 2147483647 h 243"/>
                <a:gd name="T20" fmla="*/ 2147483647 w 362"/>
                <a:gd name="T21" fmla="*/ 2147483647 h 243"/>
                <a:gd name="T22" fmla="*/ 2147483647 w 362"/>
                <a:gd name="T23" fmla="*/ 2147483647 h 243"/>
                <a:gd name="T24" fmla="*/ 2147483647 w 362"/>
                <a:gd name="T25" fmla="*/ 2147483647 h 243"/>
                <a:gd name="T26" fmla="*/ 2147483647 w 362"/>
                <a:gd name="T27" fmla="*/ 2147483647 h 243"/>
                <a:gd name="T28" fmla="*/ 2147483647 w 362"/>
                <a:gd name="T29" fmla="*/ 2147483647 h 243"/>
                <a:gd name="T30" fmla="*/ 2147483647 w 362"/>
                <a:gd name="T31" fmla="*/ 2147483647 h 243"/>
                <a:gd name="T32" fmla="*/ 2147483647 w 362"/>
                <a:gd name="T33" fmla="*/ 2147483647 h 243"/>
                <a:gd name="T34" fmla="*/ 2147483647 w 362"/>
                <a:gd name="T35" fmla="*/ 2147483647 h 243"/>
                <a:gd name="T36" fmla="*/ 2147483647 w 362"/>
                <a:gd name="T37" fmla="*/ 2147483647 h 243"/>
                <a:gd name="T38" fmla="*/ 2147483647 w 362"/>
                <a:gd name="T39" fmla="*/ 2147483647 h 243"/>
                <a:gd name="T40" fmla="*/ 2147483647 w 362"/>
                <a:gd name="T41" fmla="*/ 2147483647 h 243"/>
                <a:gd name="T42" fmla="*/ 2147483647 w 362"/>
                <a:gd name="T43" fmla="*/ 2147483647 h 243"/>
                <a:gd name="T44" fmla="*/ 2147483647 w 362"/>
                <a:gd name="T45" fmla="*/ 2147483647 h 243"/>
                <a:gd name="T46" fmla="*/ 2147483647 w 362"/>
                <a:gd name="T47" fmla="*/ 2147483647 h 243"/>
                <a:gd name="T48" fmla="*/ 2147483647 w 362"/>
                <a:gd name="T49" fmla="*/ 2147483647 h 243"/>
                <a:gd name="T50" fmla="*/ 2147483647 w 362"/>
                <a:gd name="T51" fmla="*/ 2147483647 h 243"/>
                <a:gd name="T52" fmla="*/ 2147483647 w 362"/>
                <a:gd name="T53" fmla="*/ 2147483647 h 243"/>
                <a:gd name="T54" fmla="*/ 0 w 362"/>
                <a:gd name="T55" fmla="*/ 2147483647 h 243"/>
                <a:gd name="T56" fmla="*/ 2147483647 w 362"/>
                <a:gd name="T57" fmla="*/ 2147483647 h 243"/>
                <a:gd name="T58" fmla="*/ 2147483647 w 362"/>
                <a:gd name="T59" fmla="*/ 2147483647 h 243"/>
                <a:gd name="T60" fmla="*/ 2147483647 w 362"/>
                <a:gd name="T61" fmla="*/ 2147483647 h 243"/>
                <a:gd name="T62" fmla="*/ 2147483647 w 362"/>
                <a:gd name="T63" fmla="*/ 2147483647 h 243"/>
                <a:gd name="T64" fmla="*/ 2147483647 w 362"/>
                <a:gd name="T65" fmla="*/ 2147483647 h 243"/>
                <a:gd name="T66" fmla="*/ 2147483647 w 362"/>
                <a:gd name="T67" fmla="*/ 2147483647 h 243"/>
                <a:gd name="T68" fmla="*/ 2147483647 w 362"/>
                <a:gd name="T69" fmla="*/ 2147483647 h 243"/>
                <a:gd name="T70" fmla="*/ 2147483647 w 362"/>
                <a:gd name="T71" fmla="*/ 2147483647 h 243"/>
                <a:gd name="T72" fmla="*/ 2147483647 w 362"/>
                <a:gd name="T73" fmla="*/ 2147483647 h 243"/>
                <a:gd name="T74" fmla="*/ 2147483647 w 362"/>
                <a:gd name="T75" fmla="*/ 2147483647 h 243"/>
                <a:gd name="T76" fmla="*/ 2147483647 w 362"/>
                <a:gd name="T77" fmla="*/ 2147483647 h 243"/>
                <a:gd name="T78" fmla="*/ 2147483647 w 362"/>
                <a:gd name="T79" fmla="*/ 2147483647 h 243"/>
                <a:gd name="T80" fmla="*/ 2147483647 w 362"/>
                <a:gd name="T81" fmla="*/ 2147483647 h 243"/>
                <a:gd name="T82" fmla="*/ 2147483647 w 362"/>
                <a:gd name="T83" fmla="*/ 2147483647 h 243"/>
                <a:gd name="T84" fmla="*/ 2147483647 w 362"/>
                <a:gd name="T85" fmla="*/ 2147483647 h 243"/>
                <a:gd name="T86" fmla="*/ 2147483647 w 362"/>
                <a:gd name="T87" fmla="*/ 2147483647 h 243"/>
                <a:gd name="T88" fmla="*/ 2147483647 w 362"/>
                <a:gd name="T89" fmla="*/ 2147483647 h 243"/>
                <a:gd name="T90" fmla="*/ 2147483647 w 362"/>
                <a:gd name="T91" fmla="*/ 2147483647 h 243"/>
                <a:gd name="T92" fmla="*/ 2147483647 w 362"/>
                <a:gd name="T93" fmla="*/ 2147483647 h 243"/>
                <a:gd name="T94" fmla="*/ 2147483647 w 362"/>
                <a:gd name="T95" fmla="*/ 2147483647 h 243"/>
                <a:gd name="T96" fmla="*/ 2147483647 w 362"/>
                <a:gd name="T97" fmla="*/ 2147483647 h 24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2" h="243">
                  <a:moveTo>
                    <a:pt x="276" y="44"/>
                  </a:moveTo>
                  <a:cubicBezTo>
                    <a:pt x="282" y="46"/>
                    <a:pt x="282" y="46"/>
                    <a:pt x="282" y="46"/>
                  </a:cubicBezTo>
                  <a:cubicBezTo>
                    <a:pt x="289" y="51"/>
                    <a:pt x="295" y="55"/>
                    <a:pt x="301" y="62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310" y="75"/>
                    <a:pt x="314" y="84"/>
                    <a:pt x="315" y="94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9" y="102"/>
                    <a:pt x="336" y="107"/>
                    <a:pt x="343" y="114"/>
                  </a:cubicBezTo>
                  <a:cubicBezTo>
                    <a:pt x="347" y="119"/>
                    <a:pt x="347" y="119"/>
                    <a:pt x="347" y="119"/>
                  </a:cubicBezTo>
                  <a:cubicBezTo>
                    <a:pt x="353" y="127"/>
                    <a:pt x="356" y="135"/>
                    <a:pt x="359" y="144"/>
                  </a:cubicBezTo>
                  <a:cubicBezTo>
                    <a:pt x="360" y="148"/>
                    <a:pt x="361" y="151"/>
                    <a:pt x="362" y="155"/>
                  </a:cubicBezTo>
                  <a:cubicBezTo>
                    <a:pt x="362" y="161"/>
                    <a:pt x="362" y="167"/>
                    <a:pt x="362" y="173"/>
                  </a:cubicBezTo>
                  <a:cubicBezTo>
                    <a:pt x="361" y="177"/>
                    <a:pt x="361" y="181"/>
                    <a:pt x="360" y="185"/>
                  </a:cubicBezTo>
                  <a:cubicBezTo>
                    <a:pt x="358" y="191"/>
                    <a:pt x="356" y="197"/>
                    <a:pt x="353" y="202"/>
                  </a:cubicBezTo>
                  <a:cubicBezTo>
                    <a:pt x="351" y="206"/>
                    <a:pt x="349" y="209"/>
                    <a:pt x="347" y="212"/>
                  </a:cubicBezTo>
                  <a:cubicBezTo>
                    <a:pt x="343" y="217"/>
                    <a:pt x="339" y="221"/>
                    <a:pt x="334" y="225"/>
                  </a:cubicBezTo>
                  <a:cubicBezTo>
                    <a:pt x="331" y="228"/>
                    <a:pt x="328" y="230"/>
                    <a:pt x="325" y="232"/>
                  </a:cubicBezTo>
                  <a:cubicBezTo>
                    <a:pt x="319" y="235"/>
                    <a:pt x="314" y="237"/>
                    <a:pt x="308" y="239"/>
                  </a:cubicBezTo>
                  <a:cubicBezTo>
                    <a:pt x="304" y="240"/>
                    <a:pt x="300" y="241"/>
                    <a:pt x="297" y="242"/>
                  </a:cubicBezTo>
                  <a:cubicBezTo>
                    <a:pt x="293" y="243"/>
                    <a:pt x="289" y="243"/>
                    <a:pt x="285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0" y="243"/>
                    <a:pt x="66" y="242"/>
                    <a:pt x="62" y="241"/>
                  </a:cubicBezTo>
                  <a:cubicBezTo>
                    <a:pt x="56" y="240"/>
                    <a:pt x="50" y="238"/>
                    <a:pt x="44" y="235"/>
                  </a:cubicBezTo>
                  <a:cubicBezTo>
                    <a:pt x="41" y="234"/>
                    <a:pt x="38" y="232"/>
                    <a:pt x="34" y="230"/>
                  </a:cubicBezTo>
                  <a:cubicBezTo>
                    <a:pt x="29" y="226"/>
                    <a:pt x="25" y="222"/>
                    <a:pt x="20" y="218"/>
                  </a:cubicBezTo>
                  <a:cubicBezTo>
                    <a:pt x="18" y="215"/>
                    <a:pt x="16" y="212"/>
                    <a:pt x="14" y="209"/>
                  </a:cubicBezTo>
                  <a:cubicBezTo>
                    <a:pt x="10" y="203"/>
                    <a:pt x="7" y="198"/>
                    <a:pt x="5" y="192"/>
                  </a:cubicBezTo>
                  <a:cubicBezTo>
                    <a:pt x="4" y="188"/>
                    <a:pt x="3" y="185"/>
                    <a:pt x="2" y="181"/>
                  </a:cubicBezTo>
                  <a:cubicBezTo>
                    <a:pt x="1" y="175"/>
                    <a:pt x="0" y="168"/>
                    <a:pt x="0" y="162"/>
                  </a:cubicBezTo>
                  <a:cubicBezTo>
                    <a:pt x="1" y="158"/>
                    <a:pt x="1" y="155"/>
                    <a:pt x="2" y="151"/>
                  </a:cubicBezTo>
                  <a:cubicBezTo>
                    <a:pt x="3" y="144"/>
                    <a:pt x="5" y="138"/>
                    <a:pt x="8" y="131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7" y="117"/>
                    <a:pt x="23" y="111"/>
                    <a:pt x="30" y="105"/>
                  </a:cubicBezTo>
                  <a:cubicBezTo>
                    <a:pt x="35" y="101"/>
                    <a:pt x="39" y="98"/>
                    <a:pt x="45" y="96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9" y="83"/>
                    <a:pt x="53" y="73"/>
                    <a:pt x="60" y="6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3"/>
                    <a:pt x="76" y="49"/>
                    <a:pt x="83" y="45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98" y="39"/>
                    <a:pt x="106" y="38"/>
                    <a:pt x="115" y="39"/>
                  </a:cubicBezTo>
                  <a:cubicBezTo>
                    <a:pt x="120" y="31"/>
                    <a:pt x="126" y="24"/>
                    <a:pt x="133" y="18"/>
                  </a:cubicBezTo>
                  <a:cubicBezTo>
                    <a:pt x="138" y="14"/>
                    <a:pt x="138" y="14"/>
                    <a:pt x="138" y="14"/>
                  </a:cubicBezTo>
                  <a:cubicBezTo>
                    <a:pt x="146" y="9"/>
                    <a:pt x="153" y="6"/>
                    <a:pt x="162" y="3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77" y="0"/>
                    <a:pt x="185" y="0"/>
                    <a:pt x="195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10" y="6"/>
                    <a:pt x="217" y="9"/>
                    <a:pt x="224" y="14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37" y="24"/>
                    <a:pt x="242" y="31"/>
                    <a:pt x="247" y="39"/>
                  </a:cubicBezTo>
                  <a:cubicBezTo>
                    <a:pt x="257" y="38"/>
                    <a:pt x="267" y="40"/>
                    <a:pt x="276" y="44"/>
                  </a:cubicBez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41"/>
            <p:cNvSpPr/>
            <p:nvPr/>
          </p:nvSpPr>
          <p:spPr bwMode="auto">
            <a:xfrm>
              <a:off x="8815131" y="2324725"/>
              <a:ext cx="1533286" cy="992239"/>
            </a:xfrm>
            <a:custGeom>
              <a:avLst/>
              <a:gdLst>
                <a:gd name="T0" fmla="*/ 2147483647 w 339"/>
                <a:gd name="T1" fmla="*/ 2147483647 h 219"/>
                <a:gd name="T2" fmla="*/ 2147483647 w 339"/>
                <a:gd name="T3" fmla="*/ 2147483647 h 219"/>
                <a:gd name="T4" fmla="*/ 2147483647 w 339"/>
                <a:gd name="T5" fmla="*/ 2147483647 h 219"/>
                <a:gd name="T6" fmla="*/ 2147483647 w 339"/>
                <a:gd name="T7" fmla="*/ 2147483647 h 219"/>
                <a:gd name="T8" fmla="*/ 2147483647 w 339"/>
                <a:gd name="T9" fmla="*/ 2147483647 h 219"/>
                <a:gd name="T10" fmla="*/ 2147483647 w 339"/>
                <a:gd name="T11" fmla="*/ 2147483647 h 219"/>
                <a:gd name="T12" fmla="*/ 2147483647 w 339"/>
                <a:gd name="T13" fmla="*/ 2147483647 h 219"/>
                <a:gd name="T14" fmla="*/ 2147483647 w 339"/>
                <a:gd name="T15" fmla="*/ 2147483647 h 219"/>
                <a:gd name="T16" fmla="*/ 2147483647 w 339"/>
                <a:gd name="T17" fmla="*/ 2147483647 h 219"/>
                <a:gd name="T18" fmla="*/ 2147483647 w 339"/>
                <a:gd name="T19" fmla="*/ 2147483647 h 219"/>
                <a:gd name="T20" fmla="*/ 2147483647 w 339"/>
                <a:gd name="T21" fmla="*/ 2147483647 h 219"/>
                <a:gd name="T22" fmla="*/ 2147483647 w 339"/>
                <a:gd name="T23" fmla="*/ 2147483647 h 219"/>
                <a:gd name="T24" fmla="*/ 2147483647 w 339"/>
                <a:gd name="T25" fmla="*/ 2147483647 h 219"/>
                <a:gd name="T26" fmla="*/ 2147483647 w 339"/>
                <a:gd name="T27" fmla="*/ 2147483647 h 219"/>
                <a:gd name="T28" fmla="*/ 2147483647 w 339"/>
                <a:gd name="T29" fmla="*/ 2147483647 h 219"/>
                <a:gd name="T30" fmla="*/ 2147483647 w 339"/>
                <a:gd name="T31" fmla="*/ 2147483647 h 219"/>
                <a:gd name="T32" fmla="*/ 2147483647 w 339"/>
                <a:gd name="T33" fmla="*/ 2147483647 h 219"/>
                <a:gd name="T34" fmla="*/ 2147483647 w 339"/>
                <a:gd name="T35" fmla="*/ 2147483647 h 219"/>
                <a:gd name="T36" fmla="*/ 2147483647 w 339"/>
                <a:gd name="T37" fmla="*/ 2147483647 h 219"/>
                <a:gd name="T38" fmla="*/ 2147483647 w 339"/>
                <a:gd name="T39" fmla="*/ 2147483647 h 219"/>
                <a:gd name="T40" fmla="*/ 2147483647 w 339"/>
                <a:gd name="T41" fmla="*/ 2147483647 h 219"/>
                <a:gd name="T42" fmla="*/ 2147483647 w 339"/>
                <a:gd name="T43" fmla="*/ 2147483647 h 219"/>
                <a:gd name="T44" fmla="*/ 2147483647 w 339"/>
                <a:gd name="T45" fmla="*/ 2147483647 h 219"/>
                <a:gd name="T46" fmla="*/ 2147483647 w 339"/>
                <a:gd name="T47" fmla="*/ 2147483647 h 219"/>
                <a:gd name="T48" fmla="*/ 2147483647 w 339"/>
                <a:gd name="T49" fmla="*/ 2147483647 h 219"/>
                <a:gd name="T50" fmla="*/ 2147483647 w 339"/>
                <a:gd name="T51" fmla="*/ 2147483647 h 219"/>
                <a:gd name="T52" fmla="*/ 2147483647 w 339"/>
                <a:gd name="T53" fmla="*/ 2147483647 h 219"/>
                <a:gd name="T54" fmla="*/ 2147483647 w 339"/>
                <a:gd name="T55" fmla="*/ 2147483647 h 219"/>
                <a:gd name="T56" fmla="*/ 2147483647 w 339"/>
                <a:gd name="T57" fmla="*/ 2147483647 h 219"/>
                <a:gd name="T58" fmla="*/ 2147483647 w 339"/>
                <a:gd name="T59" fmla="*/ 2147483647 h 219"/>
                <a:gd name="T60" fmla="*/ 0 w 339"/>
                <a:gd name="T61" fmla="*/ 2147483647 h 219"/>
                <a:gd name="T62" fmla="*/ 2147483647 w 339"/>
                <a:gd name="T63" fmla="*/ 2147483647 h 219"/>
                <a:gd name="T64" fmla="*/ 2147483647 w 339"/>
                <a:gd name="T65" fmla="*/ 2147483647 h 219"/>
                <a:gd name="T66" fmla="*/ 2147483647 w 339"/>
                <a:gd name="T67" fmla="*/ 2147483647 h 219"/>
                <a:gd name="T68" fmla="*/ 2147483647 w 339"/>
                <a:gd name="T69" fmla="*/ 2147483647 h 219"/>
                <a:gd name="T70" fmla="*/ 2147483647 w 339"/>
                <a:gd name="T71" fmla="*/ 2147483647 h 219"/>
                <a:gd name="T72" fmla="*/ 2147483647 w 339"/>
                <a:gd name="T73" fmla="*/ 2147483647 h 219"/>
                <a:gd name="T74" fmla="*/ 2147483647 w 339"/>
                <a:gd name="T75" fmla="*/ 2147483647 h 219"/>
                <a:gd name="T76" fmla="*/ 2147483647 w 339"/>
                <a:gd name="T77" fmla="*/ 2147483647 h 219"/>
                <a:gd name="T78" fmla="*/ 2147483647 w 339"/>
                <a:gd name="T79" fmla="*/ 2147483647 h 219"/>
                <a:gd name="T80" fmla="*/ 2147483647 w 339"/>
                <a:gd name="T81" fmla="*/ 2147483647 h 2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39" h="219">
                  <a:moveTo>
                    <a:pt x="128" y="15"/>
                  </a:moveTo>
                  <a:cubicBezTo>
                    <a:pt x="133" y="12"/>
                    <a:pt x="133" y="12"/>
                    <a:pt x="133" y="12"/>
                  </a:cubicBezTo>
                  <a:cubicBezTo>
                    <a:pt x="141" y="6"/>
                    <a:pt x="149" y="3"/>
                    <a:pt x="158" y="1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73" y="0"/>
                    <a:pt x="182" y="1"/>
                    <a:pt x="191" y="4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211" y="13"/>
                    <a:pt x="222" y="24"/>
                    <a:pt x="229" y="39"/>
                  </a:cubicBezTo>
                  <a:cubicBezTo>
                    <a:pt x="239" y="37"/>
                    <a:pt x="250" y="38"/>
                    <a:pt x="260" y="42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72" y="49"/>
                    <a:pt x="278" y="54"/>
                    <a:pt x="283" y="61"/>
                  </a:cubicBezTo>
                  <a:cubicBezTo>
                    <a:pt x="286" y="66"/>
                    <a:pt x="286" y="66"/>
                    <a:pt x="286" y="66"/>
                  </a:cubicBezTo>
                  <a:cubicBezTo>
                    <a:pt x="290" y="74"/>
                    <a:pt x="292" y="81"/>
                    <a:pt x="292" y="90"/>
                  </a:cubicBezTo>
                  <a:cubicBezTo>
                    <a:pt x="304" y="94"/>
                    <a:pt x="314" y="101"/>
                    <a:pt x="322" y="110"/>
                  </a:cubicBezTo>
                  <a:cubicBezTo>
                    <a:pt x="326" y="114"/>
                    <a:pt x="326" y="114"/>
                    <a:pt x="326" y="114"/>
                  </a:cubicBezTo>
                  <a:cubicBezTo>
                    <a:pt x="331" y="121"/>
                    <a:pt x="334" y="127"/>
                    <a:pt x="336" y="135"/>
                  </a:cubicBezTo>
                  <a:cubicBezTo>
                    <a:pt x="338" y="141"/>
                    <a:pt x="338" y="141"/>
                    <a:pt x="338" y="141"/>
                  </a:cubicBezTo>
                  <a:cubicBezTo>
                    <a:pt x="339" y="150"/>
                    <a:pt x="339" y="158"/>
                    <a:pt x="337" y="167"/>
                  </a:cubicBezTo>
                  <a:cubicBezTo>
                    <a:pt x="336" y="173"/>
                    <a:pt x="336" y="173"/>
                    <a:pt x="336" y="173"/>
                  </a:cubicBezTo>
                  <a:cubicBezTo>
                    <a:pt x="333" y="182"/>
                    <a:pt x="329" y="188"/>
                    <a:pt x="324" y="195"/>
                  </a:cubicBezTo>
                  <a:cubicBezTo>
                    <a:pt x="319" y="200"/>
                    <a:pt x="319" y="200"/>
                    <a:pt x="319" y="200"/>
                  </a:cubicBezTo>
                  <a:cubicBezTo>
                    <a:pt x="313" y="206"/>
                    <a:pt x="307" y="211"/>
                    <a:pt x="298" y="214"/>
                  </a:cubicBezTo>
                  <a:cubicBezTo>
                    <a:pt x="293" y="216"/>
                    <a:pt x="288" y="218"/>
                    <a:pt x="283" y="219"/>
                  </a:cubicBezTo>
                  <a:cubicBezTo>
                    <a:pt x="280" y="219"/>
                    <a:pt x="276" y="219"/>
                    <a:pt x="273" y="219"/>
                  </a:cubicBezTo>
                  <a:cubicBezTo>
                    <a:pt x="62" y="219"/>
                    <a:pt x="62" y="219"/>
                    <a:pt x="62" y="219"/>
                  </a:cubicBezTo>
                  <a:cubicBezTo>
                    <a:pt x="59" y="219"/>
                    <a:pt x="56" y="219"/>
                    <a:pt x="52" y="218"/>
                  </a:cubicBezTo>
                  <a:cubicBezTo>
                    <a:pt x="46" y="217"/>
                    <a:pt x="40" y="214"/>
                    <a:pt x="34" y="211"/>
                  </a:cubicBezTo>
                  <a:cubicBezTo>
                    <a:pt x="29" y="208"/>
                    <a:pt x="29" y="208"/>
                    <a:pt x="29" y="208"/>
                  </a:cubicBezTo>
                  <a:cubicBezTo>
                    <a:pt x="22" y="203"/>
                    <a:pt x="16" y="198"/>
                    <a:pt x="11" y="190"/>
                  </a:cubicBezTo>
                  <a:cubicBezTo>
                    <a:pt x="8" y="186"/>
                    <a:pt x="6" y="181"/>
                    <a:pt x="4" y="176"/>
                  </a:cubicBezTo>
                  <a:cubicBezTo>
                    <a:pt x="3" y="173"/>
                    <a:pt x="2" y="170"/>
                    <a:pt x="1" y="167"/>
                  </a:cubicBezTo>
                  <a:cubicBezTo>
                    <a:pt x="0" y="160"/>
                    <a:pt x="0" y="154"/>
                    <a:pt x="0" y="147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3" y="133"/>
                    <a:pt x="5" y="126"/>
                    <a:pt x="10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22" y="103"/>
                    <a:pt x="33" y="94"/>
                    <a:pt x="47" y="90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8" y="76"/>
                    <a:pt x="51" y="69"/>
                    <a:pt x="56" y="61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65" y="50"/>
                    <a:pt x="71" y="46"/>
                    <a:pt x="79" y="42"/>
                  </a:cubicBezTo>
                  <a:cubicBezTo>
                    <a:pt x="89" y="38"/>
                    <a:pt x="99" y="37"/>
                    <a:pt x="110" y="39"/>
                  </a:cubicBezTo>
                  <a:cubicBezTo>
                    <a:pt x="114" y="29"/>
                    <a:pt x="121" y="22"/>
                    <a:pt x="128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42"/>
            <p:cNvSpPr/>
            <p:nvPr/>
          </p:nvSpPr>
          <p:spPr bwMode="auto">
            <a:xfrm>
              <a:off x="8864775" y="2378785"/>
              <a:ext cx="1430175" cy="888721"/>
            </a:xfrm>
            <a:custGeom>
              <a:avLst/>
              <a:gdLst>
                <a:gd name="T0" fmla="*/ 55 w 316"/>
                <a:gd name="T1" fmla="*/ 196 h 196"/>
                <a:gd name="T2" fmla="*/ 0 w 316"/>
                <a:gd name="T3" fmla="*/ 141 h 196"/>
                <a:gd name="T4" fmla="*/ 48 w 316"/>
                <a:gd name="T5" fmla="*/ 88 h 196"/>
                <a:gd name="T6" fmla="*/ 47 w 316"/>
                <a:gd name="T7" fmla="*/ 79 h 196"/>
                <a:gd name="T8" fmla="*/ 88 w 316"/>
                <a:gd name="T9" fmla="*/ 37 h 196"/>
                <a:gd name="T10" fmla="*/ 106 w 316"/>
                <a:gd name="T11" fmla="*/ 42 h 196"/>
                <a:gd name="T12" fmla="*/ 158 w 316"/>
                <a:gd name="T13" fmla="*/ 0 h 196"/>
                <a:gd name="T14" fmla="*/ 210 w 316"/>
                <a:gd name="T15" fmla="*/ 42 h 196"/>
                <a:gd name="T16" fmla="*/ 228 w 316"/>
                <a:gd name="T17" fmla="*/ 37 h 196"/>
                <a:gd name="T18" fmla="*/ 269 w 316"/>
                <a:gd name="T19" fmla="*/ 79 h 196"/>
                <a:gd name="T20" fmla="*/ 269 w 316"/>
                <a:gd name="T21" fmla="*/ 88 h 196"/>
                <a:gd name="T22" fmla="*/ 316 w 316"/>
                <a:gd name="T23" fmla="*/ 141 h 196"/>
                <a:gd name="T24" fmla="*/ 262 w 316"/>
                <a:gd name="T25" fmla="*/ 196 h 196"/>
                <a:gd name="T26" fmla="*/ 55 w 316"/>
                <a:gd name="T2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6" h="196">
                  <a:moveTo>
                    <a:pt x="55" y="196"/>
                  </a:moveTo>
                  <a:cubicBezTo>
                    <a:pt x="25" y="196"/>
                    <a:pt x="0" y="171"/>
                    <a:pt x="0" y="141"/>
                  </a:cubicBezTo>
                  <a:cubicBezTo>
                    <a:pt x="0" y="114"/>
                    <a:pt x="21" y="91"/>
                    <a:pt x="48" y="88"/>
                  </a:cubicBezTo>
                  <a:cubicBezTo>
                    <a:pt x="47" y="85"/>
                    <a:pt x="47" y="82"/>
                    <a:pt x="47" y="79"/>
                  </a:cubicBezTo>
                  <a:cubicBezTo>
                    <a:pt x="47" y="56"/>
                    <a:pt x="66" y="37"/>
                    <a:pt x="88" y="37"/>
                  </a:cubicBezTo>
                  <a:cubicBezTo>
                    <a:pt x="95" y="37"/>
                    <a:pt x="101" y="39"/>
                    <a:pt x="106" y="42"/>
                  </a:cubicBezTo>
                  <a:cubicBezTo>
                    <a:pt x="112" y="18"/>
                    <a:pt x="133" y="0"/>
                    <a:pt x="158" y="0"/>
                  </a:cubicBezTo>
                  <a:cubicBezTo>
                    <a:pt x="184" y="0"/>
                    <a:pt x="205" y="18"/>
                    <a:pt x="210" y="42"/>
                  </a:cubicBezTo>
                  <a:cubicBezTo>
                    <a:pt x="216" y="39"/>
                    <a:pt x="222" y="37"/>
                    <a:pt x="228" y="37"/>
                  </a:cubicBezTo>
                  <a:cubicBezTo>
                    <a:pt x="251" y="37"/>
                    <a:pt x="269" y="56"/>
                    <a:pt x="269" y="79"/>
                  </a:cubicBezTo>
                  <a:cubicBezTo>
                    <a:pt x="269" y="82"/>
                    <a:pt x="269" y="85"/>
                    <a:pt x="269" y="88"/>
                  </a:cubicBezTo>
                  <a:cubicBezTo>
                    <a:pt x="295" y="91"/>
                    <a:pt x="316" y="114"/>
                    <a:pt x="316" y="141"/>
                  </a:cubicBezTo>
                  <a:cubicBezTo>
                    <a:pt x="316" y="171"/>
                    <a:pt x="292" y="196"/>
                    <a:pt x="262" y="196"/>
                  </a:cubicBezTo>
                  <a:cubicBezTo>
                    <a:pt x="55" y="196"/>
                    <a:pt x="55" y="196"/>
                    <a:pt x="55" y="196"/>
                  </a:cubicBezTo>
                  <a:close/>
                </a:path>
              </a:pathLst>
            </a:custGeom>
            <a:solidFill>
              <a:srgbClr val="E99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43"/>
            <p:cNvSpPr/>
            <p:nvPr/>
          </p:nvSpPr>
          <p:spPr bwMode="auto">
            <a:xfrm>
              <a:off x="9553097" y="3347553"/>
              <a:ext cx="53531" cy="1309602"/>
            </a:xfrm>
            <a:custGeom>
              <a:avLst/>
              <a:gdLst>
                <a:gd name="T0" fmla="*/ 2147483647 w 28"/>
                <a:gd name="T1" fmla="*/ 0 h 685"/>
                <a:gd name="T2" fmla="*/ 2147483647 w 28"/>
                <a:gd name="T3" fmla="*/ 2147483647 h 685"/>
                <a:gd name="T4" fmla="*/ 0 w 28"/>
                <a:gd name="T5" fmla="*/ 2147483647 h 685"/>
                <a:gd name="T6" fmla="*/ 2147483647 w 28"/>
                <a:gd name="T7" fmla="*/ 0 h 685"/>
                <a:gd name="T8" fmla="*/ 2147483647 w 28"/>
                <a:gd name="T9" fmla="*/ 0 h 685"/>
                <a:gd name="T10" fmla="*/ 2147483647 w 28"/>
                <a:gd name="T11" fmla="*/ 0 h 6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685">
                  <a:moveTo>
                    <a:pt x="28" y="0"/>
                  </a:moveTo>
                  <a:lnTo>
                    <a:pt x="28" y="685"/>
                  </a:lnTo>
                  <a:lnTo>
                    <a:pt x="0" y="685"/>
                  </a:lnTo>
                  <a:lnTo>
                    <a:pt x="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Oval 44"/>
            <p:cNvSpPr>
              <a:spLocks noChangeArrowheads="1"/>
            </p:cNvSpPr>
            <p:nvPr/>
          </p:nvSpPr>
          <p:spPr bwMode="auto">
            <a:xfrm>
              <a:off x="9291177" y="4299643"/>
              <a:ext cx="583108" cy="585019"/>
            </a:xfrm>
            <a:prstGeom prst="ellipse">
              <a:avLst/>
            </a:pr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45"/>
            <p:cNvSpPr>
              <a:spLocks noChangeArrowheads="1"/>
            </p:cNvSpPr>
            <p:nvPr/>
          </p:nvSpPr>
          <p:spPr bwMode="auto">
            <a:xfrm>
              <a:off x="9340884" y="4349351"/>
              <a:ext cx="479869" cy="4798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46"/>
            <p:cNvSpPr>
              <a:spLocks noChangeArrowheads="1"/>
            </p:cNvSpPr>
            <p:nvPr/>
          </p:nvSpPr>
          <p:spPr bwMode="auto">
            <a:xfrm>
              <a:off x="9394940" y="4405387"/>
              <a:ext cx="376195" cy="374533"/>
            </a:xfrm>
            <a:prstGeom prst="ellipse">
              <a:avLst/>
            </a:prstGeom>
            <a:solidFill>
              <a:srgbClr val="E99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9177202" y="2645691"/>
              <a:ext cx="861676" cy="4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05%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reeform 8"/>
          <p:cNvSpPr/>
          <p:nvPr/>
        </p:nvSpPr>
        <p:spPr bwMode="auto">
          <a:xfrm>
            <a:off x="3349228" y="1570435"/>
            <a:ext cx="890588" cy="1029890"/>
          </a:xfrm>
          <a:custGeom>
            <a:avLst/>
            <a:gdLst>
              <a:gd name="T0" fmla="*/ 0 w 1240"/>
              <a:gd name="T1" fmla="*/ 0 h 1434"/>
              <a:gd name="T2" fmla="*/ 2147483647 w 1240"/>
              <a:gd name="T3" fmla="*/ 2147483647 h 1434"/>
              <a:gd name="T4" fmla="*/ 0 w 1240"/>
              <a:gd name="T5" fmla="*/ 2147483647 h 1434"/>
              <a:gd name="T6" fmla="*/ 2147483647 w 1240"/>
              <a:gd name="T7" fmla="*/ 2147483647 h 1434"/>
              <a:gd name="T8" fmla="*/ 0 w 1240"/>
              <a:gd name="T9" fmla="*/ 0 h 14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40" h="1434">
                <a:moveTo>
                  <a:pt x="0" y="0"/>
                </a:moveTo>
                <a:lnTo>
                  <a:pt x="1240" y="718"/>
                </a:lnTo>
                <a:lnTo>
                  <a:pt x="0" y="1434"/>
                </a:lnTo>
                <a:lnTo>
                  <a:pt x="333" y="718"/>
                </a:lnTo>
                <a:lnTo>
                  <a:pt x="0" y="0"/>
                </a:lnTo>
                <a:close/>
              </a:path>
            </a:pathLst>
          </a:custGeom>
          <a:solidFill>
            <a:srgbClr val="DF611A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5" name="Freeform 9"/>
          <p:cNvSpPr/>
          <p:nvPr/>
        </p:nvSpPr>
        <p:spPr bwMode="auto">
          <a:xfrm>
            <a:off x="3795712" y="1570435"/>
            <a:ext cx="890588" cy="1029890"/>
          </a:xfrm>
          <a:custGeom>
            <a:avLst/>
            <a:gdLst>
              <a:gd name="T0" fmla="*/ 0 w 1240"/>
              <a:gd name="T1" fmla="*/ 0 h 1434"/>
              <a:gd name="T2" fmla="*/ 2147483647 w 1240"/>
              <a:gd name="T3" fmla="*/ 2147483647 h 1434"/>
              <a:gd name="T4" fmla="*/ 2147483647 w 1240"/>
              <a:gd name="T5" fmla="*/ 2147483647 h 1434"/>
              <a:gd name="T6" fmla="*/ 2147483647 w 1240"/>
              <a:gd name="T7" fmla="*/ 2147483647 h 1434"/>
              <a:gd name="T8" fmla="*/ 0 w 1240"/>
              <a:gd name="T9" fmla="*/ 2147483647 h 1434"/>
              <a:gd name="T10" fmla="*/ 2147483647 w 1240"/>
              <a:gd name="T11" fmla="*/ 2147483647 h 1434"/>
              <a:gd name="T12" fmla="*/ 0 w 1240"/>
              <a:gd name="T13" fmla="*/ 0 h 143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40" h="1434">
                <a:moveTo>
                  <a:pt x="0" y="0"/>
                </a:moveTo>
                <a:lnTo>
                  <a:pt x="109" y="234"/>
                </a:lnTo>
                <a:lnTo>
                  <a:pt x="945" y="718"/>
                </a:lnTo>
                <a:lnTo>
                  <a:pt x="109" y="1200"/>
                </a:lnTo>
                <a:lnTo>
                  <a:pt x="0" y="1434"/>
                </a:lnTo>
                <a:lnTo>
                  <a:pt x="1240" y="718"/>
                </a:lnTo>
                <a:lnTo>
                  <a:pt x="0" y="0"/>
                </a:lnTo>
                <a:close/>
              </a:path>
            </a:pathLst>
          </a:custGeom>
          <a:solidFill>
            <a:srgbClr val="DF611A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Freeform 21"/>
          <p:cNvSpPr/>
          <p:nvPr/>
        </p:nvSpPr>
        <p:spPr bwMode="auto">
          <a:xfrm>
            <a:off x="3870723" y="2013347"/>
            <a:ext cx="158353" cy="157163"/>
          </a:xfrm>
          <a:custGeom>
            <a:avLst/>
            <a:gdLst>
              <a:gd name="T0" fmla="*/ 2147483647 w 129"/>
              <a:gd name="T1" fmla="*/ 0 h 128"/>
              <a:gd name="T2" fmla="*/ 2147483647 w 129"/>
              <a:gd name="T3" fmla="*/ 2147483647 h 128"/>
              <a:gd name="T4" fmla="*/ 2147483647 w 129"/>
              <a:gd name="T5" fmla="*/ 2147483647 h 128"/>
              <a:gd name="T6" fmla="*/ 2147483647 w 129"/>
              <a:gd name="T7" fmla="*/ 2147483647 h 128"/>
              <a:gd name="T8" fmla="*/ 2147483647 w 129"/>
              <a:gd name="T9" fmla="*/ 2147483647 h 128"/>
              <a:gd name="T10" fmla="*/ 2147483647 w 129"/>
              <a:gd name="T11" fmla="*/ 2147483647 h 128"/>
              <a:gd name="T12" fmla="*/ 2147483647 w 129"/>
              <a:gd name="T13" fmla="*/ 0 h 12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" h="128">
                <a:moveTo>
                  <a:pt x="62" y="0"/>
                </a:moveTo>
                <a:cubicBezTo>
                  <a:pt x="48" y="1"/>
                  <a:pt x="35" y="7"/>
                  <a:pt x="24" y="18"/>
                </a:cubicBezTo>
                <a:cubicBezTo>
                  <a:pt x="0" y="42"/>
                  <a:pt x="0" y="80"/>
                  <a:pt x="24" y="104"/>
                </a:cubicBezTo>
                <a:cubicBezTo>
                  <a:pt x="48" y="128"/>
                  <a:pt x="87" y="128"/>
                  <a:pt x="111" y="104"/>
                </a:cubicBezTo>
                <a:cubicBezTo>
                  <a:pt x="122" y="94"/>
                  <a:pt x="127" y="80"/>
                  <a:pt x="129" y="66"/>
                </a:cubicBezTo>
                <a:cubicBezTo>
                  <a:pt x="62" y="66"/>
                  <a:pt x="62" y="66"/>
                  <a:pt x="62" y="66"/>
                </a:cubicBezTo>
                <a:lnTo>
                  <a:pt x="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8" name="Freeform 22"/>
          <p:cNvSpPr/>
          <p:nvPr/>
        </p:nvSpPr>
        <p:spPr bwMode="auto">
          <a:xfrm>
            <a:off x="3958829" y="2000250"/>
            <a:ext cx="82153" cy="82154"/>
          </a:xfrm>
          <a:custGeom>
            <a:avLst/>
            <a:gdLst>
              <a:gd name="T0" fmla="*/ 2147483647 w 68"/>
              <a:gd name="T1" fmla="*/ 2147483647 h 68"/>
              <a:gd name="T2" fmla="*/ 0 w 68"/>
              <a:gd name="T3" fmla="*/ 2147483647 h 68"/>
              <a:gd name="T4" fmla="*/ 0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8" h="68">
                <a:moveTo>
                  <a:pt x="49" y="20"/>
                </a:moveTo>
                <a:cubicBezTo>
                  <a:pt x="35" y="6"/>
                  <a:pt x="18" y="0"/>
                  <a:pt x="0" y="2"/>
                </a:cubicBezTo>
                <a:cubicBezTo>
                  <a:pt x="0" y="68"/>
                  <a:pt x="0" y="68"/>
                  <a:pt x="0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8" y="51"/>
                  <a:pt x="62" y="33"/>
                  <a:pt x="4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239988" y="2478302"/>
            <a:ext cx="564455" cy="582178"/>
            <a:chOff x="3862388" y="1625601"/>
            <a:chExt cx="608013" cy="628649"/>
          </a:xfrm>
          <a:solidFill>
            <a:srgbClr val="DF611A"/>
          </a:solidFill>
        </p:grpSpPr>
        <p:sp>
          <p:nvSpPr>
            <p:cNvPr id="10" name="Freeform 37"/>
            <p:cNvSpPr>
              <a:spLocks noEditPoints="1"/>
            </p:cNvSpPr>
            <p:nvPr/>
          </p:nvSpPr>
          <p:spPr bwMode="auto">
            <a:xfrm>
              <a:off x="4052888" y="1625601"/>
              <a:ext cx="227013" cy="628649"/>
            </a:xfrm>
            <a:custGeom>
              <a:avLst/>
              <a:gdLst>
                <a:gd name="T0" fmla="*/ 67 w 135"/>
                <a:gd name="T1" fmla="*/ 0 h 373"/>
                <a:gd name="T2" fmla="*/ 0 w 135"/>
                <a:gd name="T3" fmla="*/ 186 h 373"/>
                <a:gd name="T4" fmla="*/ 67 w 135"/>
                <a:gd name="T5" fmla="*/ 373 h 373"/>
                <a:gd name="T6" fmla="*/ 135 w 135"/>
                <a:gd name="T7" fmla="*/ 186 h 373"/>
                <a:gd name="T8" fmla="*/ 67 w 135"/>
                <a:gd name="T9" fmla="*/ 0 h 373"/>
                <a:gd name="T10" fmla="*/ 67 w 135"/>
                <a:gd name="T11" fmla="*/ 354 h 373"/>
                <a:gd name="T12" fmla="*/ 14 w 135"/>
                <a:gd name="T13" fmla="*/ 186 h 373"/>
                <a:gd name="T14" fmla="*/ 67 w 135"/>
                <a:gd name="T15" fmla="*/ 18 h 373"/>
                <a:gd name="T16" fmla="*/ 121 w 135"/>
                <a:gd name="T17" fmla="*/ 186 h 373"/>
                <a:gd name="T18" fmla="*/ 67 w 135"/>
                <a:gd name="T19" fmla="*/ 35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373">
                  <a:moveTo>
                    <a:pt x="67" y="0"/>
                  </a:moveTo>
                  <a:cubicBezTo>
                    <a:pt x="30" y="0"/>
                    <a:pt x="0" y="83"/>
                    <a:pt x="0" y="186"/>
                  </a:cubicBezTo>
                  <a:cubicBezTo>
                    <a:pt x="0" y="289"/>
                    <a:pt x="30" y="373"/>
                    <a:pt x="67" y="373"/>
                  </a:cubicBezTo>
                  <a:cubicBezTo>
                    <a:pt x="105" y="373"/>
                    <a:pt x="135" y="289"/>
                    <a:pt x="135" y="186"/>
                  </a:cubicBezTo>
                  <a:cubicBezTo>
                    <a:pt x="135" y="83"/>
                    <a:pt x="105" y="0"/>
                    <a:pt x="67" y="0"/>
                  </a:cubicBezTo>
                  <a:close/>
                  <a:moveTo>
                    <a:pt x="67" y="354"/>
                  </a:moveTo>
                  <a:cubicBezTo>
                    <a:pt x="42" y="354"/>
                    <a:pt x="14" y="283"/>
                    <a:pt x="14" y="186"/>
                  </a:cubicBezTo>
                  <a:cubicBezTo>
                    <a:pt x="14" y="90"/>
                    <a:pt x="42" y="18"/>
                    <a:pt x="67" y="18"/>
                  </a:cubicBezTo>
                  <a:cubicBezTo>
                    <a:pt x="93" y="18"/>
                    <a:pt x="121" y="90"/>
                    <a:pt x="121" y="186"/>
                  </a:cubicBezTo>
                  <a:cubicBezTo>
                    <a:pt x="121" y="283"/>
                    <a:pt x="93" y="354"/>
                    <a:pt x="6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38"/>
            <p:cNvSpPr>
              <a:spLocks noEditPoints="1"/>
            </p:cNvSpPr>
            <p:nvPr/>
          </p:nvSpPr>
          <p:spPr bwMode="auto">
            <a:xfrm>
              <a:off x="3862388" y="1728788"/>
              <a:ext cx="608013" cy="422275"/>
            </a:xfrm>
            <a:custGeom>
              <a:avLst/>
              <a:gdLst>
                <a:gd name="T0" fmla="*/ 19 w 361"/>
                <a:gd name="T1" fmla="*/ 32 h 251"/>
                <a:gd name="T2" fmla="*/ 146 w 361"/>
                <a:gd name="T3" fmla="*/ 184 h 251"/>
                <a:gd name="T4" fmla="*/ 342 w 361"/>
                <a:gd name="T5" fmla="*/ 219 h 251"/>
                <a:gd name="T6" fmla="*/ 214 w 361"/>
                <a:gd name="T7" fmla="*/ 67 h 251"/>
                <a:gd name="T8" fmla="*/ 19 w 361"/>
                <a:gd name="T9" fmla="*/ 32 h 251"/>
                <a:gd name="T10" fmla="*/ 326 w 361"/>
                <a:gd name="T11" fmla="*/ 209 h 251"/>
                <a:gd name="T12" fmla="*/ 154 w 361"/>
                <a:gd name="T13" fmla="*/ 172 h 251"/>
                <a:gd name="T14" fmla="*/ 35 w 361"/>
                <a:gd name="T15" fmla="*/ 41 h 251"/>
                <a:gd name="T16" fmla="*/ 207 w 361"/>
                <a:gd name="T17" fmla="*/ 79 h 251"/>
                <a:gd name="T18" fmla="*/ 326 w 361"/>
                <a:gd name="T19" fmla="*/ 20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251">
                  <a:moveTo>
                    <a:pt x="19" y="32"/>
                  </a:moveTo>
                  <a:cubicBezTo>
                    <a:pt x="0" y="64"/>
                    <a:pt x="57" y="132"/>
                    <a:pt x="146" y="184"/>
                  </a:cubicBezTo>
                  <a:cubicBezTo>
                    <a:pt x="236" y="236"/>
                    <a:pt x="323" y="251"/>
                    <a:pt x="342" y="219"/>
                  </a:cubicBezTo>
                  <a:cubicBezTo>
                    <a:pt x="361" y="186"/>
                    <a:pt x="303" y="118"/>
                    <a:pt x="214" y="67"/>
                  </a:cubicBezTo>
                  <a:cubicBezTo>
                    <a:pt x="125" y="15"/>
                    <a:pt x="37" y="0"/>
                    <a:pt x="19" y="32"/>
                  </a:cubicBezTo>
                  <a:close/>
                  <a:moveTo>
                    <a:pt x="326" y="209"/>
                  </a:moveTo>
                  <a:cubicBezTo>
                    <a:pt x="313" y="231"/>
                    <a:pt x="237" y="220"/>
                    <a:pt x="154" y="172"/>
                  </a:cubicBezTo>
                  <a:cubicBezTo>
                    <a:pt x="70" y="124"/>
                    <a:pt x="22" y="63"/>
                    <a:pt x="35" y="41"/>
                  </a:cubicBezTo>
                  <a:cubicBezTo>
                    <a:pt x="47" y="19"/>
                    <a:pt x="124" y="31"/>
                    <a:pt x="207" y="79"/>
                  </a:cubicBezTo>
                  <a:cubicBezTo>
                    <a:pt x="290" y="127"/>
                    <a:pt x="338" y="187"/>
                    <a:pt x="326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39"/>
            <p:cNvSpPr>
              <a:spLocks noEditPoints="1"/>
            </p:cNvSpPr>
            <p:nvPr/>
          </p:nvSpPr>
          <p:spPr bwMode="auto">
            <a:xfrm>
              <a:off x="3862388" y="1728788"/>
              <a:ext cx="608013" cy="422275"/>
            </a:xfrm>
            <a:custGeom>
              <a:avLst/>
              <a:gdLst>
                <a:gd name="T0" fmla="*/ 214 w 361"/>
                <a:gd name="T1" fmla="*/ 184 h 251"/>
                <a:gd name="T2" fmla="*/ 342 w 361"/>
                <a:gd name="T3" fmla="*/ 32 h 251"/>
                <a:gd name="T4" fmla="*/ 146 w 361"/>
                <a:gd name="T5" fmla="*/ 67 h 251"/>
                <a:gd name="T6" fmla="*/ 19 w 361"/>
                <a:gd name="T7" fmla="*/ 219 h 251"/>
                <a:gd name="T8" fmla="*/ 214 w 361"/>
                <a:gd name="T9" fmla="*/ 184 h 251"/>
                <a:gd name="T10" fmla="*/ 207 w 361"/>
                <a:gd name="T11" fmla="*/ 172 h 251"/>
                <a:gd name="T12" fmla="*/ 35 w 361"/>
                <a:gd name="T13" fmla="*/ 209 h 251"/>
                <a:gd name="T14" fmla="*/ 154 w 361"/>
                <a:gd name="T15" fmla="*/ 79 h 251"/>
                <a:gd name="T16" fmla="*/ 326 w 361"/>
                <a:gd name="T17" fmla="*/ 41 h 251"/>
                <a:gd name="T18" fmla="*/ 207 w 361"/>
                <a:gd name="T19" fmla="*/ 17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251">
                  <a:moveTo>
                    <a:pt x="214" y="184"/>
                  </a:moveTo>
                  <a:cubicBezTo>
                    <a:pt x="303" y="132"/>
                    <a:pt x="361" y="64"/>
                    <a:pt x="342" y="32"/>
                  </a:cubicBezTo>
                  <a:cubicBezTo>
                    <a:pt x="323" y="0"/>
                    <a:pt x="236" y="15"/>
                    <a:pt x="146" y="67"/>
                  </a:cubicBezTo>
                  <a:cubicBezTo>
                    <a:pt x="57" y="118"/>
                    <a:pt x="0" y="186"/>
                    <a:pt x="19" y="219"/>
                  </a:cubicBezTo>
                  <a:cubicBezTo>
                    <a:pt x="37" y="251"/>
                    <a:pt x="125" y="236"/>
                    <a:pt x="214" y="184"/>
                  </a:cubicBezTo>
                  <a:close/>
                  <a:moveTo>
                    <a:pt x="207" y="172"/>
                  </a:moveTo>
                  <a:cubicBezTo>
                    <a:pt x="124" y="220"/>
                    <a:pt x="47" y="231"/>
                    <a:pt x="35" y="209"/>
                  </a:cubicBezTo>
                  <a:cubicBezTo>
                    <a:pt x="22" y="187"/>
                    <a:pt x="70" y="127"/>
                    <a:pt x="154" y="79"/>
                  </a:cubicBezTo>
                  <a:cubicBezTo>
                    <a:pt x="237" y="31"/>
                    <a:pt x="313" y="19"/>
                    <a:pt x="326" y="41"/>
                  </a:cubicBezTo>
                  <a:cubicBezTo>
                    <a:pt x="338" y="63"/>
                    <a:pt x="290" y="123"/>
                    <a:pt x="207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Oval 40"/>
            <p:cNvSpPr>
              <a:spLocks noChangeArrowheads="1"/>
            </p:cNvSpPr>
            <p:nvPr/>
          </p:nvSpPr>
          <p:spPr bwMode="auto">
            <a:xfrm>
              <a:off x="4121150" y="1895475"/>
              <a:ext cx="88900" cy="873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4" name="Freeform 14"/>
          <p:cNvSpPr/>
          <p:nvPr/>
        </p:nvSpPr>
        <p:spPr bwMode="auto">
          <a:xfrm>
            <a:off x="4741069" y="1985963"/>
            <a:ext cx="1062038" cy="859631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2147483647 w 556"/>
              <a:gd name="T5" fmla="*/ 2147483647 h 482"/>
              <a:gd name="T6" fmla="*/ 2147483647 w 556"/>
              <a:gd name="T7" fmla="*/ 2147483647 h 482"/>
              <a:gd name="T8" fmla="*/ 0 w 556"/>
              <a:gd name="T9" fmla="*/ 0 h 482"/>
              <a:gd name="T10" fmla="*/ 2147483647 w 556"/>
              <a:gd name="T11" fmla="*/ 2147483647 h 482"/>
              <a:gd name="T12" fmla="*/ 2147483647 w 556"/>
              <a:gd name="T13" fmla="*/ 0 h 4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465" y="43"/>
                </a:lnTo>
                <a:lnTo>
                  <a:pt x="278" y="366"/>
                </a:lnTo>
                <a:lnTo>
                  <a:pt x="91" y="43"/>
                </a:lnTo>
                <a:lnTo>
                  <a:pt x="0" y="0"/>
                </a:lnTo>
                <a:lnTo>
                  <a:pt x="278" y="482"/>
                </a:lnTo>
                <a:lnTo>
                  <a:pt x="556" y="0"/>
                </a:lnTo>
                <a:close/>
              </a:path>
            </a:pathLst>
          </a:custGeom>
          <a:solidFill>
            <a:srgbClr val="E99D03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 bwMode="auto">
          <a:xfrm>
            <a:off x="4741069" y="1556148"/>
            <a:ext cx="1062038" cy="859631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0 w 556"/>
              <a:gd name="T5" fmla="*/ 0 h 482"/>
              <a:gd name="T6" fmla="*/ 2147483647 w 556"/>
              <a:gd name="T7" fmla="*/ 2147483647 h 482"/>
              <a:gd name="T8" fmla="*/ 2147483647 w 556"/>
              <a:gd name="T9" fmla="*/ 0 h 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278" y="482"/>
                </a:lnTo>
                <a:lnTo>
                  <a:pt x="0" y="0"/>
                </a:lnTo>
                <a:lnTo>
                  <a:pt x="278" y="130"/>
                </a:lnTo>
                <a:lnTo>
                  <a:pt x="556" y="0"/>
                </a:lnTo>
                <a:close/>
              </a:path>
            </a:pathLst>
          </a:custGeom>
          <a:solidFill>
            <a:srgbClr val="E99D03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6" name="Freeform 14"/>
          <p:cNvSpPr/>
          <p:nvPr/>
        </p:nvSpPr>
        <p:spPr bwMode="auto">
          <a:xfrm rot="10800000">
            <a:off x="3307556" y="2786063"/>
            <a:ext cx="933450" cy="808435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2147483647 w 556"/>
              <a:gd name="T5" fmla="*/ 2147483647 h 482"/>
              <a:gd name="T6" fmla="*/ 2147483647 w 556"/>
              <a:gd name="T7" fmla="*/ 2147483647 h 482"/>
              <a:gd name="T8" fmla="*/ 0 w 556"/>
              <a:gd name="T9" fmla="*/ 0 h 482"/>
              <a:gd name="T10" fmla="*/ 2147483647 w 556"/>
              <a:gd name="T11" fmla="*/ 2147483647 h 482"/>
              <a:gd name="T12" fmla="*/ 2147483647 w 556"/>
              <a:gd name="T13" fmla="*/ 0 h 4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465" y="43"/>
                </a:lnTo>
                <a:lnTo>
                  <a:pt x="278" y="366"/>
                </a:lnTo>
                <a:lnTo>
                  <a:pt x="91" y="43"/>
                </a:lnTo>
                <a:lnTo>
                  <a:pt x="0" y="0"/>
                </a:lnTo>
                <a:lnTo>
                  <a:pt x="278" y="482"/>
                </a:lnTo>
                <a:lnTo>
                  <a:pt x="556" y="0"/>
                </a:lnTo>
                <a:close/>
              </a:path>
            </a:pathLst>
          </a:custGeom>
          <a:solidFill>
            <a:srgbClr val="E99D03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7" name="Freeform 15"/>
          <p:cNvSpPr/>
          <p:nvPr/>
        </p:nvSpPr>
        <p:spPr bwMode="auto">
          <a:xfrm rot="10800000">
            <a:off x="3307556" y="3189685"/>
            <a:ext cx="933450" cy="809625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0 w 556"/>
              <a:gd name="T5" fmla="*/ 0 h 482"/>
              <a:gd name="T6" fmla="*/ 2147483647 w 556"/>
              <a:gd name="T7" fmla="*/ 2147483647 h 482"/>
              <a:gd name="T8" fmla="*/ 2147483647 w 556"/>
              <a:gd name="T9" fmla="*/ 0 h 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278" y="482"/>
                </a:lnTo>
                <a:lnTo>
                  <a:pt x="0" y="0"/>
                </a:lnTo>
                <a:lnTo>
                  <a:pt x="278" y="130"/>
                </a:lnTo>
                <a:lnTo>
                  <a:pt x="556" y="0"/>
                </a:lnTo>
                <a:close/>
              </a:path>
            </a:pathLst>
          </a:custGeom>
          <a:solidFill>
            <a:srgbClr val="E99D03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8" name="Freeform 14"/>
          <p:cNvSpPr/>
          <p:nvPr/>
        </p:nvSpPr>
        <p:spPr bwMode="auto">
          <a:xfrm rot="5400000">
            <a:off x="4322565" y="3070027"/>
            <a:ext cx="1063228" cy="859631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2147483647 w 556"/>
              <a:gd name="T5" fmla="*/ 2147483647 h 482"/>
              <a:gd name="T6" fmla="*/ 2147483647 w 556"/>
              <a:gd name="T7" fmla="*/ 2147483647 h 482"/>
              <a:gd name="T8" fmla="*/ 0 w 556"/>
              <a:gd name="T9" fmla="*/ 0 h 482"/>
              <a:gd name="T10" fmla="*/ 2147483647 w 556"/>
              <a:gd name="T11" fmla="*/ 2147483647 h 482"/>
              <a:gd name="T12" fmla="*/ 2147483647 w 556"/>
              <a:gd name="T13" fmla="*/ 0 h 4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465" y="43"/>
                </a:lnTo>
                <a:lnTo>
                  <a:pt x="278" y="366"/>
                </a:lnTo>
                <a:lnTo>
                  <a:pt x="91" y="43"/>
                </a:lnTo>
                <a:lnTo>
                  <a:pt x="0" y="0"/>
                </a:lnTo>
                <a:lnTo>
                  <a:pt x="278" y="482"/>
                </a:lnTo>
                <a:lnTo>
                  <a:pt x="556" y="0"/>
                </a:lnTo>
                <a:close/>
              </a:path>
            </a:pathLst>
          </a:custGeom>
          <a:solidFill>
            <a:srgbClr val="DF611A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9" name="Freeform 15"/>
          <p:cNvSpPr/>
          <p:nvPr/>
        </p:nvSpPr>
        <p:spPr bwMode="auto">
          <a:xfrm rot="5400000">
            <a:off x="4752381" y="3070027"/>
            <a:ext cx="1063228" cy="859631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0 w 556"/>
              <a:gd name="T5" fmla="*/ 0 h 482"/>
              <a:gd name="T6" fmla="*/ 2147483647 w 556"/>
              <a:gd name="T7" fmla="*/ 2147483647 h 482"/>
              <a:gd name="T8" fmla="*/ 2147483647 w 556"/>
              <a:gd name="T9" fmla="*/ 0 h 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278" y="482"/>
                </a:lnTo>
                <a:lnTo>
                  <a:pt x="0" y="0"/>
                </a:lnTo>
                <a:lnTo>
                  <a:pt x="278" y="130"/>
                </a:lnTo>
                <a:lnTo>
                  <a:pt x="556" y="0"/>
                </a:lnTo>
                <a:close/>
              </a:path>
            </a:pathLst>
          </a:custGeom>
          <a:solidFill>
            <a:srgbClr val="DF611A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0" name="Oval 42"/>
          <p:cNvSpPr>
            <a:spLocks noChangeArrowheads="1"/>
          </p:cNvSpPr>
          <p:nvPr/>
        </p:nvSpPr>
        <p:spPr bwMode="auto">
          <a:xfrm>
            <a:off x="3707607" y="3374231"/>
            <a:ext cx="54769" cy="523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Oval 43"/>
          <p:cNvSpPr>
            <a:spLocks noChangeArrowheads="1"/>
          </p:cNvSpPr>
          <p:nvPr/>
        </p:nvSpPr>
        <p:spPr bwMode="auto">
          <a:xfrm>
            <a:off x="3773091" y="3359944"/>
            <a:ext cx="66675" cy="666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Oval 44"/>
          <p:cNvSpPr>
            <a:spLocks noChangeArrowheads="1"/>
          </p:cNvSpPr>
          <p:nvPr/>
        </p:nvSpPr>
        <p:spPr bwMode="auto">
          <a:xfrm>
            <a:off x="3707607" y="3437335"/>
            <a:ext cx="54769" cy="5357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Oval 45"/>
          <p:cNvSpPr>
            <a:spLocks noChangeArrowheads="1"/>
          </p:cNvSpPr>
          <p:nvPr/>
        </p:nvSpPr>
        <p:spPr bwMode="auto">
          <a:xfrm>
            <a:off x="3773091" y="3437335"/>
            <a:ext cx="53578" cy="5357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Freeform 36"/>
          <p:cNvSpPr/>
          <p:nvPr/>
        </p:nvSpPr>
        <p:spPr bwMode="auto">
          <a:xfrm>
            <a:off x="4992291" y="3408760"/>
            <a:ext cx="166688" cy="146447"/>
          </a:xfrm>
          <a:custGeom>
            <a:avLst/>
            <a:gdLst>
              <a:gd name="T0" fmla="*/ 2147483647 w 134"/>
              <a:gd name="T1" fmla="*/ 2147483647 h 117"/>
              <a:gd name="T2" fmla="*/ 2147483647 w 134"/>
              <a:gd name="T3" fmla="*/ 0 h 117"/>
              <a:gd name="T4" fmla="*/ 2147483647 w 134"/>
              <a:gd name="T5" fmla="*/ 2147483647 h 117"/>
              <a:gd name="T6" fmla="*/ 2147483647 w 134"/>
              <a:gd name="T7" fmla="*/ 2147483647 h 117"/>
              <a:gd name="T8" fmla="*/ 2147483647 w 134"/>
              <a:gd name="T9" fmla="*/ 2147483647 h 117"/>
              <a:gd name="T10" fmla="*/ 2147483647 w 134"/>
              <a:gd name="T11" fmla="*/ 2147483647 h 117"/>
              <a:gd name="T12" fmla="*/ 2147483647 w 134"/>
              <a:gd name="T13" fmla="*/ 2147483647 h 117"/>
              <a:gd name="T14" fmla="*/ 2147483647 w 134"/>
              <a:gd name="T15" fmla="*/ 2147483647 h 117"/>
              <a:gd name="T16" fmla="*/ 2147483647 w 134"/>
              <a:gd name="T17" fmla="*/ 2147483647 h 117"/>
              <a:gd name="T18" fmla="*/ 0 w 134"/>
              <a:gd name="T19" fmla="*/ 2147483647 h 117"/>
              <a:gd name="T20" fmla="*/ 2147483647 w 134"/>
              <a:gd name="T21" fmla="*/ 2147483647 h 117"/>
              <a:gd name="T22" fmla="*/ 2147483647 w 134"/>
              <a:gd name="T23" fmla="*/ 2147483647 h 117"/>
              <a:gd name="T24" fmla="*/ 2147483647 w 134"/>
              <a:gd name="T25" fmla="*/ 2147483647 h 117"/>
              <a:gd name="T26" fmla="*/ 2147483647 w 134"/>
              <a:gd name="T27" fmla="*/ 2147483647 h 117"/>
              <a:gd name="T28" fmla="*/ 2147483647 w 134"/>
              <a:gd name="T29" fmla="*/ 2147483647 h 117"/>
              <a:gd name="T30" fmla="*/ 2147483647 w 134"/>
              <a:gd name="T31" fmla="*/ 2147483647 h 117"/>
              <a:gd name="T32" fmla="*/ 2147483647 w 134"/>
              <a:gd name="T33" fmla="*/ 2147483647 h 117"/>
              <a:gd name="T34" fmla="*/ 2147483647 w 134"/>
              <a:gd name="T35" fmla="*/ 2147483647 h 11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4" h="117">
                <a:moveTo>
                  <a:pt x="134" y="20"/>
                </a:moveTo>
                <a:cubicBezTo>
                  <a:pt x="134" y="9"/>
                  <a:pt x="125" y="0"/>
                  <a:pt x="114" y="0"/>
                </a:cubicBezTo>
                <a:cubicBezTo>
                  <a:pt x="103" y="0"/>
                  <a:pt x="94" y="9"/>
                  <a:pt x="94" y="20"/>
                </a:cubicBezTo>
                <a:cubicBezTo>
                  <a:pt x="94" y="26"/>
                  <a:pt x="96" y="31"/>
                  <a:pt x="100" y="34"/>
                </a:cubicBezTo>
                <a:cubicBezTo>
                  <a:pt x="77" y="89"/>
                  <a:pt x="77" y="89"/>
                  <a:pt x="77" y="89"/>
                </a:cubicBezTo>
                <a:cubicBezTo>
                  <a:pt x="58" y="47"/>
                  <a:pt x="58" y="47"/>
                  <a:pt x="58" y="47"/>
                </a:cubicBezTo>
                <a:cubicBezTo>
                  <a:pt x="42" y="45"/>
                  <a:pt x="42" y="45"/>
                  <a:pt x="42" y="45"/>
                </a:cubicBezTo>
                <a:cubicBezTo>
                  <a:pt x="27" y="63"/>
                  <a:pt x="27" y="63"/>
                  <a:pt x="27" y="63"/>
                </a:cubicBezTo>
                <a:cubicBezTo>
                  <a:pt x="25" y="62"/>
                  <a:pt x="23" y="62"/>
                  <a:pt x="21" y="62"/>
                </a:cubicBezTo>
                <a:cubicBezTo>
                  <a:pt x="9" y="62"/>
                  <a:pt x="0" y="71"/>
                  <a:pt x="0" y="82"/>
                </a:cubicBezTo>
                <a:cubicBezTo>
                  <a:pt x="0" y="93"/>
                  <a:pt x="9" y="102"/>
                  <a:pt x="21" y="102"/>
                </a:cubicBezTo>
                <a:cubicBezTo>
                  <a:pt x="32" y="102"/>
                  <a:pt x="41" y="93"/>
                  <a:pt x="41" y="82"/>
                </a:cubicBezTo>
                <a:cubicBezTo>
                  <a:pt x="41" y="81"/>
                  <a:pt x="41" y="79"/>
                  <a:pt x="40" y="78"/>
                </a:cubicBezTo>
                <a:cubicBezTo>
                  <a:pt x="47" y="70"/>
                  <a:pt x="47" y="70"/>
                  <a:pt x="47" y="70"/>
                </a:cubicBezTo>
                <a:cubicBezTo>
                  <a:pt x="69" y="117"/>
                  <a:pt x="69" y="117"/>
                  <a:pt x="69" y="117"/>
                </a:cubicBezTo>
                <a:cubicBezTo>
                  <a:pt x="86" y="117"/>
                  <a:pt x="86" y="117"/>
                  <a:pt x="86" y="117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28" y="37"/>
                  <a:pt x="134" y="29"/>
                  <a:pt x="134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5230416" y="2125266"/>
            <a:ext cx="16669" cy="114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5261373" y="2107407"/>
            <a:ext cx="15478" cy="1321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5288757" y="2095500"/>
            <a:ext cx="16669" cy="1440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Rectangle 30"/>
          <p:cNvSpPr>
            <a:spLocks noChangeArrowheads="1"/>
          </p:cNvSpPr>
          <p:nvPr/>
        </p:nvSpPr>
        <p:spPr bwMode="auto">
          <a:xfrm>
            <a:off x="5317332" y="2169319"/>
            <a:ext cx="17860" cy="702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79613" y="1527634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01.Lorem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79612" y="1849927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9613" y="3237127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03.Lorem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9612" y="3559420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48165" y="1527634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DF611A"/>
                </a:solidFill>
              </a:rPr>
              <a:t>02.Lorem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48164" y="1849927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48165" y="3237127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smtClean="0">
                <a:solidFill>
                  <a:srgbClr val="DF611A"/>
                </a:solidFill>
              </a:rPr>
              <a:t>04.Lorem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48164" y="3559420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素材透明模版制作\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516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497421" y="259671"/>
            <a:ext cx="4578189" cy="1060450"/>
            <a:chOff x="3406280" y="353519"/>
            <a:chExt cx="4578189" cy="1060450"/>
          </a:xfrm>
        </p:grpSpPr>
        <p:sp>
          <p:nvSpPr>
            <p:cNvPr id="4" name="菱形 81"/>
            <p:cNvSpPr/>
            <p:nvPr>
              <p:custDataLst>
                <p:tags r:id="rId2"/>
              </p:custDataLst>
            </p:nvPr>
          </p:nvSpPr>
          <p:spPr>
            <a:xfrm>
              <a:off x="3406280" y="466502"/>
              <a:ext cx="833437" cy="831850"/>
            </a:xfrm>
            <a:prstGeom prst="ellipse">
              <a:avLst/>
            </a:prstGeom>
            <a:solidFill>
              <a:srgbClr val="DF6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80"/>
            <p:cNvSpPr txBox="1"/>
            <p:nvPr>
              <p:custDataLst>
                <p:tags r:id="rId3"/>
              </p:custDataLst>
            </p:nvPr>
          </p:nvSpPr>
          <p:spPr>
            <a:xfrm>
              <a:off x="3520419" y="353519"/>
              <a:ext cx="4464050" cy="1060450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000" spc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2400" spc="400" dirty="0">
                  <a:solidFill>
                    <a:srgbClr val="DF61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ONTENTS</a:t>
              </a:r>
              <a:endParaRPr lang="zh-CN" altLang="en-US" sz="4400" spc="400" dirty="0">
                <a:solidFill>
                  <a:srgbClr val="DF61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103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139952" y="401415"/>
              <a:ext cx="2375818" cy="45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b="1" dirty="0" smtClean="0">
                  <a:solidFill>
                    <a:srgbClr val="DF611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目  录</a:t>
              </a:r>
              <a:endParaRPr lang="zh-CN" altLang="en-US" sz="3200" b="1" dirty="0">
                <a:solidFill>
                  <a:srgbClr val="DF61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Rectangle 74"/>
          <p:cNvSpPr/>
          <p:nvPr/>
        </p:nvSpPr>
        <p:spPr>
          <a:xfrm>
            <a:off x="1074420" y="3355474"/>
            <a:ext cx="3432962" cy="3231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800" kern="3000" spc="23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rPr>
              <a:t>Everyone that works here has a desire to create amazing user experiences. Being great at what you do is the cost of entry at </a:t>
            </a:r>
            <a:r>
              <a:rPr lang="en-US" sz="800" kern="3000" spc="23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rPr>
              <a:t>Neue</a:t>
            </a:r>
            <a:r>
              <a:rPr lang="en-US" sz="800" kern="3000" spc="23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rPr>
              <a:t> Swiss.</a:t>
            </a:r>
            <a:endParaRPr lang="en-US" sz="800" kern="3000" spc="23" dirty="0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MH_Other_8"/>
          <p:cNvSpPr/>
          <p:nvPr>
            <p:custDataLst>
              <p:tags r:id="rId5"/>
            </p:custDataLst>
          </p:nvPr>
        </p:nvSpPr>
        <p:spPr>
          <a:xfrm flipH="1">
            <a:off x="578169" y="3144469"/>
            <a:ext cx="506412" cy="506413"/>
          </a:xfrm>
          <a:prstGeom prst="ellipse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8169" y="1908961"/>
            <a:ext cx="3929213" cy="577081"/>
            <a:chOff x="578169" y="1908961"/>
            <a:chExt cx="3929213" cy="577081"/>
          </a:xfrm>
        </p:grpSpPr>
        <p:sp>
          <p:nvSpPr>
            <p:cNvPr id="7" name="MH_Other_8"/>
            <p:cNvSpPr/>
            <p:nvPr>
              <p:custDataLst>
                <p:tags r:id="rId6"/>
              </p:custDataLst>
            </p:nvPr>
          </p:nvSpPr>
          <p:spPr>
            <a:xfrm flipH="1">
              <a:off x="578169" y="1962192"/>
              <a:ext cx="506412" cy="506413"/>
            </a:xfrm>
            <a:prstGeom prst="ellipse">
              <a:avLst/>
            </a:prstGeom>
            <a:solidFill>
              <a:srgbClr val="DF6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" name="Rectangle 74"/>
            <p:cNvSpPr/>
            <p:nvPr/>
          </p:nvSpPr>
          <p:spPr>
            <a:xfrm>
              <a:off x="1074420" y="2162877"/>
              <a:ext cx="3432962" cy="32316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/>
              <a:r>
                <a:rPr lang="en-US" sz="800" kern="3000" spc="23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Everyone that works here has a desire to create amazing user experiences. Being great at what you do is the cost of entry at </a:t>
              </a:r>
              <a:r>
                <a:rPr lang="en-US" sz="800" kern="3000" spc="23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Neue</a:t>
              </a:r>
              <a:r>
                <a:rPr lang="en-US" sz="800" kern="3000" spc="23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 Swiss.</a:t>
              </a:r>
              <a:endParaRPr lang="en-US" sz="800" kern="3000" spc="23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" name="Copyright Notice"/>
            <p:cNvSpPr/>
            <p:nvPr/>
          </p:nvSpPr>
          <p:spPr bwMode="auto">
            <a:xfrm>
              <a:off x="1109573" y="1908961"/>
              <a:ext cx="3230623" cy="25391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sz="1200" b="1" dirty="0">
                  <a:solidFill>
                    <a:srgbClr val="DF611A"/>
                  </a:solidFill>
                  <a:latin typeface="Agency FB" panose="020B0503020202020204" pitchFamily="34" charset="0"/>
                </a:rPr>
                <a:t>CUSTOMIZED </a:t>
              </a:r>
              <a:r>
                <a:rPr lang="en-US" sz="1200" b="1" dirty="0">
                  <a:solidFill>
                    <a:srgbClr val="DF611A"/>
                  </a:solidFill>
                  <a:latin typeface="Agency FB" panose="020B0503020202020204" pitchFamily="34" charset="0"/>
                </a:rPr>
                <a:t> POWERPOINT</a:t>
              </a:r>
              <a:endParaRPr lang="en-US" sz="1200" b="1" dirty="0">
                <a:solidFill>
                  <a:srgbClr val="DF611A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2" name="Copyright Notice"/>
          <p:cNvSpPr/>
          <p:nvPr/>
        </p:nvSpPr>
        <p:spPr bwMode="auto">
          <a:xfrm>
            <a:off x="1109573" y="3144469"/>
            <a:ext cx="3230623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b="1" dirty="0">
                <a:solidFill>
                  <a:srgbClr val="DF611A"/>
                </a:solidFill>
                <a:latin typeface="Agency FB" panose="020B0503020202020204" pitchFamily="34" charset="0"/>
              </a:rPr>
              <a:t>CUSTOMIZED </a:t>
            </a:r>
            <a:r>
              <a:rPr lang="en-US" sz="1200" b="1" dirty="0">
                <a:solidFill>
                  <a:srgbClr val="DF611A"/>
                </a:solidFill>
                <a:latin typeface="Agency FB" panose="020B0503020202020204" pitchFamily="34" charset="0"/>
              </a:rPr>
              <a:t> POWERPOINT</a:t>
            </a:r>
            <a:endParaRPr lang="en-US" sz="12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16016" y="1908961"/>
            <a:ext cx="3929213" cy="577081"/>
            <a:chOff x="578169" y="1908961"/>
            <a:chExt cx="3929213" cy="577081"/>
          </a:xfrm>
        </p:grpSpPr>
        <p:sp>
          <p:nvSpPr>
            <p:cNvPr id="15" name="MH_Other_8"/>
            <p:cNvSpPr/>
            <p:nvPr>
              <p:custDataLst>
                <p:tags r:id="rId7"/>
              </p:custDataLst>
            </p:nvPr>
          </p:nvSpPr>
          <p:spPr>
            <a:xfrm flipH="1">
              <a:off x="578169" y="1962192"/>
              <a:ext cx="506412" cy="506413"/>
            </a:xfrm>
            <a:prstGeom prst="ellipse">
              <a:avLst/>
            </a:prstGeom>
            <a:solidFill>
              <a:srgbClr val="DF6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Rectangle 74"/>
            <p:cNvSpPr/>
            <p:nvPr/>
          </p:nvSpPr>
          <p:spPr>
            <a:xfrm>
              <a:off x="1074420" y="2162877"/>
              <a:ext cx="3432962" cy="32316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/>
              <a:r>
                <a:rPr lang="en-US" sz="800" kern="3000" spc="23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Everyone that works here has a desire to create amazing user experiences. Being great at what you do is the cost of entry at </a:t>
              </a:r>
              <a:r>
                <a:rPr lang="en-US" sz="800" kern="3000" spc="23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Neue</a:t>
              </a:r>
              <a:r>
                <a:rPr lang="en-US" sz="800" kern="3000" spc="23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 Swiss.</a:t>
              </a:r>
              <a:endParaRPr lang="en-US" sz="800" kern="3000" spc="23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Copyright Notice"/>
            <p:cNvSpPr/>
            <p:nvPr/>
          </p:nvSpPr>
          <p:spPr bwMode="auto">
            <a:xfrm>
              <a:off x="1109573" y="1908961"/>
              <a:ext cx="3230623" cy="25391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sz="1200" b="1" dirty="0">
                  <a:solidFill>
                    <a:srgbClr val="DF611A"/>
                  </a:solidFill>
                  <a:latin typeface="Agency FB" panose="020B0503020202020204" pitchFamily="34" charset="0"/>
                </a:rPr>
                <a:t>CUSTOMIZED </a:t>
              </a:r>
              <a:r>
                <a:rPr lang="en-US" sz="1200" b="1" dirty="0">
                  <a:solidFill>
                    <a:srgbClr val="DF611A"/>
                  </a:solidFill>
                  <a:latin typeface="Agency FB" panose="020B0503020202020204" pitchFamily="34" charset="0"/>
                </a:rPr>
                <a:t> POWERPOINT</a:t>
              </a:r>
              <a:endParaRPr lang="en-US" sz="1200" b="1" dirty="0">
                <a:solidFill>
                  <a:srgbClr val="DF611A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16016" y="3163050"/>
            <a:ext cx="3929213" cy="577081"/>
            <a:chOff x="578169" y="1908961"/>
            <a:chExt cx="3929213" cy="577081"/>
          </a:xfrm>
        </p:grpSpPr>
        <p:sp>
          <p:nvSpPr>
            <p:cNvPr id="19" name="MH_Other_8"/>
            <p:cNvSpPr/>
            <p:nvPr>
              <p:custDataLst>
                <p:tags r:id="rId8"/>
              </p:custDataLst>
            </p:nvPr>
          </p:nvSpPr>
          <p:spPr>
            <a:xfrm flipH="1">
              <a:off x="578169" y="1962192"/>
              <a:ext cx="506412" cy="506413"/>
            </a:xfrm>
            <a:prstGeom prst="ellipse">
              <a:avLst/>
            </a:prstGeom>
            <a:solidFill>
              <a:srgbClr val="DF6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Rectangle 74"/>
            <p:cNvSpPr/>
            <p:nvPr/>
          </p:nvSpPr>
          <p:spPr>
            <a:xfrm>
              <a:off x="1074420" y="2162877"/>
              <a:ext cx="3432962" cy="32316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/>
              <a:r>
                <a:rPr lang="en-US" sz="800" kern="3000" spc="23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Everyone that works here has a desire to create amazing user experiences. Being great at what you do is the cost of entry at </a:t>
              </a:r>
              <a:r>
                <a:rPr lang="en-US" sz="800" kern="3000" spc="23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Neue</a:t>
              </a:r>
              <a:r>
                <a:rPr lang="en-US" sz="800" kern="3000" spc="23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 Swiss.</a:t>
              </a:r>
              <a:endParaRPr lang="en-US" sz="800" kern="3000" spc="23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1" name="Copyright Notice"/>
            <p:cNvSpPr/>
            <p:nvPr/>
          </p:nvSpPr>
          <p:spPr bwMode="auto">
            <a:xfrm>
              <a:off x="1109573" y="1908961"/>
              <a:ext cx="3230623" cy="25391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sz="1200" b="1" dirty="0">
                  <a:solidFill>
                    <a:srgbClr val="DF611A"/>
                  </a:solidFill>
                  <a:latin typeface="Agency FB" panose="020B0503020202020204" pitchFamily="34" charset="0"/>
                </a:rPr>
                <a:t>CUSTOMIZED </a:t>
              </a:r>
              <a:r>
                <a:rPr lang="en-US" sz="1200" b="1" dirty="0">
                  <a:solidFill>
                    <a:srgbClr val="DF611A"/>
                  </a:solidFill>
                  <a:latin typeface="Agency FB" panose="020B0503020202020204" pitchFamily="34" charset="0"/>
                </a:rPr>
                <a:t> POWERPOINT</a:t>
              </a:r>
              <a:endParaRPr lang="en-US" sz="1200" b="1" dirty="0">
                <a:solidFill>
                  <a:srgbClr val="DF611A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431146" y="1224212"/>
            <a:ext cx="3898106" cy="2937272"/>
            <a:chOff x="1988" y="1245"/>
            <a:chExt cx="3274" cy="2467"/>
          </a:xfrm>
          <a:solidFill>
            <a:srgbClr val="DF611A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988" y="2053"/>
              <a:ext cx="1674" cy="1659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HelveticaNeueLTPro-Lt" panose="020B0403020202020204" pitchFamily="34" charset="0"/>
                <a:ea typeface="+mn-ea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196" y="1245"/>
              <a:ext cx="1243" cy="123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HelveticaNeueLTPro-Lt" panose="020B0403020202020204" pitchFamily="34" charset="0"/>
                <a:ea typeface="+mn-ea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3668" y="2586"/>
              <a:ext cx="1026" cy="1017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HelveticaNeueLTPro-Lt" panose="020B0403020202020204" pitchFamily="34" charset="0"/>
                <a:ea typeface="+mn-ea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4320" y="1871"/>
              <a:ext cx="942" cy="934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HelveticaNeueLTPro-Lt" panose="020B0403020202020204" pitchFamily="34" charset="0"/>
                <a:ea typeface="+mn-ea"/>
              </a:endParaRPr>
            </a:p>
          </p:txBody>
        </p:sp>
      </p:grpSp>
      <p:sp>
        <p:nvSpPr>
          <p:cNvPr id="10" name="Freeform 15"/>
          <p:cNvSpPr>
            <a:spLocks noEditPoints="1"/>
          </p:cNvSpPr>
          <p:nvPr/>
        </p:nvSpPr>
        <p:spPr bwMode="auto">
          <a:xfrm>
            <a:off x="1115616" y="2861073"/>
            <a:ext cx="623888" cy="625078"/>
          </a:xfrm>
          <a:custGeom>
            <a:avLst/>
            <a:gdLst>
              <a:gd name="T0" fmla="*/ 2147483647 w 132"/>
              <a:gd name="T1" fmla="*/ 0 h 132"/>
              <a:gd name="T2" fmla="*/ 2147483647 w 132"/>
              <a:gd name="T3" fmla="*/ 0 h 132"/>
              <a:gd name="T4" fmla="*/ 0 w 132"/>
              <a:gd name="T5" fmla="*/ 2147483647 h 132"/>
              <a:gd name="T6" fmla="*/ 0 w 132"/>
              <a:gd name="T7" fmla="*/ 2147483647 h 132"/>
              <a:gd name="T8" fmla="*/ 2147483647 w 132"/>
              <a:gd name="T9" fmla="*/ 2147483647 h 132"/>
              <a:gd name="T10" fmla="*/ 2147483647 w 132"/>
              <a:gd name="T11" fmla="*/ 2147483647 h 132"/>
              <a:gd name="T12" fmla="*/ 2147483647 w 132"/>
              <a:gd name="T13" fmla="*/ 2147483647 h 132"/>
              <a:gd name="T14" fmla="*/ 2147483647 w 132"/>
              <a:gd name="T15" fmla="*/ 2147483647 h 132"/>
              <a:gd name="T16" fmla="*/ 2147483647 w 132"/>
              <a:gd name="T17" fmla="*/ 0 h 132"/>
              <a:gd name="T18" fmla="*/ 2147483647 w 132"/>
              <a:gd name="T19" fmla="*/ 2147483647 h 132"/>
              <a:gd name="T20" fmla="*/ 2147483647 w 132"/>
              <a:gd name="T21" fmla="*/ 2147483647 h 132"/>
              <a:gd name="T22" fmla="*/ 2147483647 w 132"/>
              <a:gd name="T23" fmla="*/ 2147483647 h 132"/>
              <a:gd name="T24" fmla="*/ 2147483647 w 132"/>
              <a:gd name="T25" fmla="*/ 2147483647 h 132"/>
              <a:gd name="T26" fmla="*/ 2147483647 w 132"/>
              <a:gd name="T27" fmla="*/ 2147483647 h 132"/>
              <a:gd name="T28" fmla="*/ 2147483647 w 132"/>
              <a:gd name="T29" fmla="*/ 2147483647 h 132"/>
              <a:gd name="T30" fmla="*/ 2147483647 w 132"/>
              <a:gd name="T31" fmla="*/ 2147483647 h 132"/>
              <a:gd name="T32" fmla="*/ 2147483647 w 132"/>
              <a:gd name="T33" fmla="*/ 2147483647 h 132"/>
              <a:gd name="T34" fmla="*/ 2147483647 w 132"/>
              <a:gd name="T35" fmla="*/ 2147483647 h 132"/>
              <a:gd name="T36" fmla="*/ 2147483647 w 132"/>
              <a:gd name="T37" fmla="*/ 2147483647 h 132"/>
              <a:gd name="T38" fmla="*/ 2147483647 w 132"/>
              <a:gd name="T39" fmla="*/ 2147483647 h 132"/>
              <a:gd name="T40" fmla="*/ 2147483647 w 132"/>
              <a:gd name="T41" fmla="*/ 2147483647 h 132"/>
              <a:gd name="T42" fmla="*/ 2147483647 w 132"/>
              <a:gd name="T43" fmla="*/ 2147483647 h 13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32" h="132">
                <a:moveTo>
                  <a:pt x="108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21"/>
                  <a:pt x="11" y="132"/>
                  <a:pt x="24" y="132"/>
                </a:cubicBezTo>
                <a:cubicBezTo>
                  <a:pt x="108" y="132"/>
                  <a:pt x="108" y="132"/>
                  <a:pt x="108" y="132"/>
                </a:cubicBezTo>
                <a:cubicBezTo>
                  <a:pt x="121" y="132"/>
                  <a:pt x="132" y="121"/>
                  <a:pt x="132" y="108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2" y="11"/>
                  <a:pt x="121" y="0"/>
                  <a:pt x="108" y="0"/>
                </a:cubicBezTo>
                <a:moveTo>
                  <a:pt x="108" y="78"/>
                </a:moveTo>
                <a:cubicBezTo>
                  <a:pt x="78" y="78"/>
                  <a:pt x="78" y="78"/>
                  <a:pt x="78" y="78"/>
                </a:cubicBezTo>
                <a:cubicBezTo>
                  <a:pt x="78" y="108"/>
                  <a:pt x="78" y="108"/>
                  <a:pt x="78" y="108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4" y="78"/>
                  <a:pt x="54" y="78"/>
                  <a:pt x="54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4" y="54"/>
                  <a:pt x="24" y="54"/>
                  <a:pt x="2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24"/>
                  <a:pt x="54" y="24"/>
                  <a:pt x="54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54"/>
                  <a:pt x="78" y="54"/>
                  <a:pt x="78" y="54"/>
                </a:cubicBezTo>
                <a:cubicBezTo>
                  <a:pt x="108" y="54"/>
                  <a:pt x="108" y="54"/>
                  <a:pt x="108" y="54"/>
                </a:cubicBezTo>
                <a:lnTo>
                  <a:pt x="108" y="78"/>
                </a:lnTo>
                <a:close/>
              </a:path>
            </a:pathLst>
          </a:custGeom>
          <a:solidFill>
            <a:srgbClr val="E7B175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418299" y="1686174"/>
            <a:ext cx="382191" cy="435770"/>
            <a:chOff x="6326469" y="648820"/>
            <a:chExt cx="509588" cy="581026"/>
          </a:xfrm>
          <a:solidFill>
            <a:srgbClr val="E7B175"/>
          </a:solidFill>
        </p:grpSpPr>
        <p:sp>
          <p:nvSpPr>
            <p:cNvPr id="12" name="Freeform 20"/>
            <p:cNvSpPr>
              <a:spLocks noEditPoints="1"/>
            </p:cNvSpPr>
            <p:nvPr/>
          </p:nvSpPr>
          <p:spPr bwMode="auto">
            <a:xfrm>
              <a:off x="6551894" y="648820"/>
              <a:ext cx="219075" cy="177800"/>
            </a:xfrm>
            <a:custGeom>
              <a:avLst/>
              <a:gdLst>
                <a:gd name="T0" fmla="*/ 39 w 62"/>
                <a:gd name="T1" fmla="*/ 12 h 50"/>
                <a:gd name="T2" fmla="*/ 39 w 62"/>
                <a:gd name="T3" fmla="*/ 12 h 50"/>
                <a:gd name="T4" fmla="*/ 45 w 62"/>
                <a:gd name="T5" fmla="*/ 14 h 50"/>
                <a:gd name="T6" fmla="*/ 46 w 62"/>
                <a:gd name="T7" fmla="*/ 18 h 50"/>
                <a:gd name="T8" fmla="*/ 40 w 62"/>
                <a:gd name="T9" fmla="*/ 29 h 50"/>
                <a:gd name="T10" fmla="*/ 20 w 62"/>
                <a:gd name="T11" fmla="*/ 38 h 50"/>
                <a:gd name="T12" fmla="*/ 17 w 62"/>
                <a:gd name="T13" fmla="*/ 38 h 50"/>
                <a:gd name="T14" fmla="*/ 17 w 62"/>
                <a:gd name="T15" fmla="*/ 38 h 50"/>
                <a:gd name="T16" fmla="*/ 26 w 62"/>
                <a:gd name="T17" fmla="*/ 18 h 50"/>
                <a:gd name="T18" fmla="*/ 39 w 62"/>
                <a:gd name="T19" fmla="*/ 12 h 50"/>
                <a:gd name="T20" fmla="*/ 39 w 62"/>
                <a:gd name="T21" fmla="*/ 0 h 50"/>
                <a:gd name="T22" fmla="*/ 17 w 62"/>
                <a:gd name="T23" fmla="*/ 9 h 50"/>
                <a:gd name="T24" fmla="*/ 8 w 62"/>
                <a:gd name="T25" fmla="*/ 47 h 50"/>
                <a:gd name="T26" fmla="*/ 20 w 62"/>
                <a:gd name="T27" fmla="*/ 50 h 50"/>
                <a:gd name="T28" fmla="*/ 49 w 62"/>
                <a:gd name="T29" fmla="*/ 38 h 50"/>
                <a:gd name="T30" fmla="*/ 53 w 62"/>
                <a:gd name="T31" fmla="*/ 5 h 50"/>
                <a:gd name="T32" fmla="*/ 39 w 62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50"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41" y="12"/>
                    <a:pt x="43" y="12"/>
                    <a:pt x="45" y="14"/>
                  </a:cubicBezTo>
                  <a:cubicBezTo>
                    <a:pt x="45" y="14"/>
                    <a:pt x="46" y="15"/>
                    <a:pt x="46" y="18"/>
                  </a:cubicBezTo>
                  <a:cubicBezTo>
                    <a:pt x="46" y="21"/>
                    <a:pt x="45" y="25"/>
                    <a:pt x="40" y="29"/>
                  </a:cubicBezTo>
                  <a:cubicBezTo>
                    <a:pt x="35" y="34"/>
                    <a:pt x="26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5"/>
                    <a:pt x="18" y="25"/>
                    <a:pt x="26" y="18"/>
                  </a:cubicBezTo>
                  <a:cubicBezTo>
                    <a:pt x="30" y="14"/>
                    <a:pt x="35" y="12"/>
                    <a:pt x="39" y="12"/>
                  </a:cubicBezTo>
                  <a:moveTo>
                    <a:pt x="39" y="0"/>
                  </a:moveTo>
                  <a:cubicBezTo>
                    <a:pt x="32" y="0"/>
                    <a:pt x="24" y="3"/>
                    <a:pt x="17" y="9"/>
                  </a:cubicBezTo>
                  <a:cubicBezTo>
                    <a:pt x="6" y="19"/>
                    <a:pt x="0" y="38"/>
                    <a:pt x="8" y="47"/>
                  </a:cubicBezTo>
                  <a:cubicBezTo>
                    <a:pt x="11" y="49"/>
                    <a:pt x="15" y="50"/>
                    <a:pt x="20" y="50"/>
                  </a:cubicBezTo>
                  <a:cubicBezTo>
                    <a:pt x="29" y="50"/>
                    <a:pt x="41" y="45"/>
                    <a:pt x="49" y="38"/>
                  </a:cubicBezTo>
                  <a:cubicBezTo>
                    <a:pt x="60" y="28"/>
                    <a:pt x="62" y="13"/>
                    <a:pt x="53" y="5"/>
                  </a:cubicBezTo>
                  <a:cubicBezTo>
                    <a:pt x="50" y="1"/>
                    <a:pt x="45" y="0"/>
                    <a:pt x="39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21"/>
            <p:cNvSpPr>
              <a:spLocks noEditPoints="1"/>
            </p:cNvSpPr>
            <p:nvPr/>
          </p:nvSpPr>
          <p:spPr bwMode="auto">
            <a:xfrm>
              <a:off x="6389969" y="648820"/>
              <a:ext cx="219075" cy="177800"/>
            </a:xfrm>
            <a:custGeom>
              <a:avLst/>
              <a:gdLst>
                <a:gd name="T0" fmla="*/ 23 w 62"/>
                <a:gd name="T1" fmla="*/ 12 h 50"/>
                <a:gd name="T2" fmla="*/ 36 w 62"/>
                <a:gd name="T3" fmla="*/ 18 h 50"/>
                <a:gd name="T4" fmla="*/ 45 w 62"/>
                <a:gd name="T5" fmla="*/ 38 h 50"/>
                <a:gd name="T6" fmla="*/ 42 w 62"/>
                <a:gd name="T7" fmla="*/ 38 h 50"/>
                <a:gd name="T8" fmla="*/ 22 w 62"/>
                <a:gd name="T9" fmla="*/ 29 h 50"/>
                <a:gd name="T10" fmla="*/ 16 w 62"/>
                <a:gd name="T11" fmla="*/ 18 h 50"/>
                <a:gd name="T12" fmla="*/ 17 w 62"/>
                <a:gd name="T13" fmla="*/ 14 h 50"/>
                <a:gd name="T14" fmla="*/ 23 w 62"/>
                <a:gd name="T15" fmla="*/ 12 h 50"/>
                <a:gd name="T16" fmla="*/ 23 w 62"/>
                <a:gd name="T17" fmla="*/ 0 h 50"/>
                <a:gd name="T18" fmla="*/ 9 w 62"/>
                <a:gd name="T19" fmla="*/ 5 h 50"/>
                <a:gd name="T20" fmla="*/ 13 w 62"/>
                <a:gd name="T21" fmla="*/ 38 h 50"/>
                <a:gd name="T22" fmla="*/ 42 w 62"/>
                <a:gd name="T23" fmla="*/ 50 h 50"/>
                <a:gd name="T24" fmla="*/ 54 w 62"/>
                <a:gd name="T25" fmla="*/ 47 h 50"/>
                <a:gd name="T26" fmla="*/ 45 w 62"/>
                <a:gd name="T27" fmla="*/ 9 h 50"/>
                <a:gd name="T28" fmla="*/ 23 w 62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50">
                  <a:moveTo>
                    <a:pt x="23" y="12"/>
                  </a:moveTo>
                  <a:cubicBezTo>
                    <a:pt x="27" y="12"/>
                    <a:pt x="32" y="14"/>
                    <a:pt x="36" y="18"/>
                  </a:cubicBezTo>
                  <a:cubicBezTo>
                    <a:pt x="44" y="25"/>
                    <a:pt x="46" y="35"/>
                    <a:pt x="45" y="38"/>
                  </a:cubicBezTo>
                  <a:cubicBezTo>
                    <a:pt x="45" y="38"/>
                    <a:pt x="45" y="38"/>
                    <a:pt x="42" y="38"/>
                  </a:cubicBezTo>
                  <a:cubicBezTo>
                    <a:pt x="36" y="38"/>
                    <a:pt x="27" y="34"/>
                    <a:pt x="22" y="29"/>
                  </a:cubicBezTo>
                  <a:cubicBezTo>
                    <a:pt x="17" y="25"/>
                    <a:pt x="16" y="21"/>
                    <a:pt x="16" y="18"/>
                  </a:cubicBezTo>
                  <a:cubicBezTo>
                    <a:pt x="16" y="15"/>
                    <a:pt x="17" y="14"/>
                    <a:pt x="17" y="14"/>
                  </a:cubicBezTo>
                  <a:cubicBezTo>
                    <a:pt x="19" y="12"/>
                    <a:pt x="21" y="12"/>
                    <a:pt x="23" y="12"/>
                  </a:cubicBezTo>
                  <a:moveTo>
                    <a:pt x="23" y="0"/>
                  </a:moveTo>
                  <a:cubicBezTo>
                    <a:pt x="17" y="0"/>
                    <a:pt x="12" y="1"/>
                    <a:pt x="9" y="5"/>
                  </a:cubicBezTo>
                  <a:cubicBezTo>
                    <a:pt x="0" y="13"/>
                    <a:pt x="2" y="28"/>
                    <a:pt x="13" y="38"/>
                  </a:cubicBezTo>
                  <a:cubicBezTo>
                    <a:pt x="21" y="45"/>
                    <a:pt x="33" y="50"/>
                    <a:pt x="42" y="50"/>
                  </a:cubicBezTo>
                  <a:cubicBezTo>
                    <a:pt x="47" y="50"/>
                    <a:pt x="51" y="49"/>
                    <a:pt x="54" y="47"/>
                  </a:cubicBezTo>
                  <a:cubicBezTo>
                    <a:pt x="62" y="38"/>
                    <a:pt x="56" y="19"/>
                    <a:pt x="45" y="9"/>
                  </a:cubicBezTo>
                  <a:cubicBezTo>
                    <a:pt x="38" y="3"/>
                    <a:pt x="30" y="0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22"/>
            <p:cNvSpPr/>
            <p:nvPr/>
          </p:nvSpPr>
          <p:spPr bwMode="auto">
            <a:xfrm>
              <a:off x="6602694" y="804395"/>
              <a:ext cx="233363" cy="192088"/>
            </a:xfrm>
            <a:custGeom>
              <a:avLst/>
              <a:gdLst>
                <a:gd name="T0" fmla="*/ 66 w 66"/>
                <a:gd name="T1" fmla="*/ 54 h 54"/>
                <a:gd name="T2" fmla="*/ 66 w 66"/>
                <a:gd name="T3" fmla="*/ 12 h 54"/>
                <a:gd name="T4" fmla="*/ 54 w 66"/>
                <a:gd name="T5" fmla="*/ 0 h 54"/>
                <a:gd name="T6" fmla="*/ 0 w 66"/>
                <a:gd name="T7" fmla="*/ 0 h 54"/>
                <a:gd name="T8" fmla="*/ 0 w 66"/>
                <a:gd name="T9" fmla="*/ 54 h 54"/>
                <a:gd name="T10" fmla="*/ 66 w 66"/>
                <a:gd name="T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66" y="54"/>
                  </a:moveTo>
                  <a:cubicBezTo>
                    <a:pt x="66" y="12"/>
                    <a:pt x="66" y="12"/>
                    <a:pt x="66" y="12"/>
                  </a:cubicBezTo>
                  <a:cubicBezTo>
                    <a:pt x="66" y="6"/>
                    <a:pt x="61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66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23"/>
            <p:cNvSpPr/>
            <p:nvPr/>
          </p:nvSpPr>
          <p:spPr bwMode="auto">
            <a:xfrm>
              <a:off x="6602694" y="1037758"/>
              <a:ext cx="233363" cy="192088"/>
            </a:xfrm>
            <a:custGeom>
              <a:avLst/>
              <a:gdLst>
                <a:gd name="T0" fmla="*/ 0 w 66"/>
                <a:gd name="T1" fmla="*/ 0 h 54"/>
                <a:gd name="T2" fmla="*/ 0 w 66"/>
                <a:gd name="T3" fmla="*/ 54 h 54"/>
                <a:gd name="T4" fmla="*/ 54 w 66"/>
                <a:gd name="T5" fmla="*/ 54 h 54"/>
                <a:gd name="T6" fmla="*/ 66 w 66"/>
                <a:gd name="T7" fmla="*/ 42 h 54"/>
                <a:gd name="T8" fmla="*/ 66 w 66"/>
                <a:gd name="T9" fmla="*/ 0 h 54"/>
                <a:gd name="T10" fmla="*/ 0 w 66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61" y="54"/>
                    <a:pt x="66" y="49"/>
                    <a:pt x="66" y="42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24"/>
            <p:cNvSpPr/>
            <p:nvPr/>
          </p:nvSpPr>
          <p:spPr bwMode="auto">
            <a:xfrm>
              <a:off x="6326469" y="804395"/>
              <a:ext cx="233363" cy="192088"/>
            </a:xfrm>
            <a:custGeom>
              <a:avLst/>
              <a:gdLst>
                <a:gd name="T0" fmla="*/ 66 w 66"/>
                <a:gd name="T1" fmla="*/ 54 h 54"/>
                <a:gd name="T2" fmla="*/ 66 w 66"/>
                <a:gd name="T3" fmla="*/ 0 h 54"/>
                <a:gd name="T4" fmla="*/ 12 w 66"/>
                <a:gd name="T5" fmla="*/ 0 h 54"/>
                <a:gd name="T6" fmla="*/ 0 w 66"/>
                <a:gd name="T7" fmla="*/ 12 h 54"/>
                <a:gd name="T8" fmla="*/ 0 w 66"/>
                <a:gd name="T9" fmla="*/ 54 h 54"/>
                <a:gd name="T10" fmla="*/ 66 w 66"/>
                <a:gd name="T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66" y="54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66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25"/>
            <p:cNvSpPr/>
            <p:nvPr/>
          </p:nvSpPr>
          <p:spPr bwMode="auto">
            <a:xfrm>
              <a:off x="6326469" y="1037758"/>
              <a:ext cx="233363" cy="192088"/>
            </a:xfrm>
            <a:custGeom>
              <a:avLst/>
              <a:gdLst>
                <a:gd name="T0" fmla="*/ 0 w 66"/>
                <a:gd name="T1" fmla="*/ 0 h 54"/>
                <a:gd name="T2" fmla="*/ 0 w 66"/>
                <a:gd name="T3" fmla="*/ 42 h 54"/>
                <a:gd name="T4" fmla="*/ 12 w 66"/>
                <a:gd name="T5" fmla="*/ 54 h 54"/>
                <a:gd name="T6" fmla="*/ 66 w 66"/>
                <a:gd name="T7" fmla="*/ 54 h 54"/>
                <a:gd name="T8" fmla="*/ 66 w 66"/>
                <a:gd name="T9" fmla="*/ 0 h 54"/>
                <a:gd name="T10" fmla="*/ 0 w 66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9"/>
                    <a:pt x="5" y="54"/>
                    <a:pt x="12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835613" y="3251250"/>
            <a:ext cx="413147" cy="350044"/>
            <a:chOff x="9259888" y="3257550"/>
            <a:chExt cx="550863" cy="466725"/>
          </a:xfrm>
          <a:solidFill>
            <a:srgbClr val="E7B175"/>
          </a:solidFill>
        </p:grpSpPr>
        <p:sp>
          <p:nvSpPr>
            <p:cNvPr id="19" name="Rectangle 111"/>
            <p:cNvSpPr>
              <a:spLocks noChangeArrowheads="1"/>
            </p:cNvSpPr>
            <p:nvPr/>
          </p:nvSpPr>
          <p:spPr bwMode="auto">
            <a:xfrm>
              <a:off x="9366251" y="3468688"/>
              <a:ext cx="41275" cy="857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12"/>
            <p:cNvSpPr>
              <a:spLocks noEditPoints="1"/>
            </p:cNvSpPr>
            <p:nvPr/>
          </p:nvSpPr>
          <p:spPr bwMode="auto">
            <a:xfrm>
              <a:off x="9259888" y="3257550"/>
              <a:ext cx="550863" cy="233363"/>
            </a:xfrm>
            <a:custGeom>
              <a:avLst/>
              <a:gdLst>
                <a:gd name="T0" fmla="*/ 114 w 156"/>
                <a:gd name="T1" fmla="*/ 24 h 66"/>
                <a:gd name="T2" fmla="*/ 114 w 156"/>
                <a:gd name="T3" fmla="*/ 23 h 66"/>
                <a:gd name="T4" fmla="*/ 114 w 156"/>
                <a:gd name="T5" fmla="*/ 18 h 66"/>
                <a:gd name="T6" fmla="*/ 96 w 156"/>
                <a:gd name="T7" fmla="*/ 0 h 66"/>
                <a:gd name="T8" fmla="*/ 60 w 156"/>
                <a:gd name="T9" fmla="*/ 0 h 66"/>
                <a:gd name="T10" fmla="*/ 42 w 156"/>
                <a:gd name="T11" fmla="*/ 18 h 66"/>
                <a:gd name="T12" fmla="*/ 42 w 156"/>
                <a:gd name="T13" fmla="*/ 24 h 66"/>
                <a:gd name="T14" fmla="*/ 0 w 156"/>
                <a:gd name="T15" fmla="*/ 24 h 66"/>
                <a:gd name="T16" fmla="*/ 0 w 156"/>
                <a:gd name="T17" fmla="*/ 66 h 66"/>
                <a:gd name="T18" fmla="*/ 24 w 156"/>
                <a:gd name="T19" fmla="*/ 66 h 66"/>
                <a:gd name="T20" fmla="*/ 24 w 156"/>
                <a:gd name="T21" fmla="*/ 54 h 66"/>
                <a:gd name="T22" fmla="*/ 48 w 156"/>
                <a:gd name="T23" fmla="*/ 54 h 66"/>
                <a:gd name="T24" fmla="*/ 48 w 156"/>
                <a:gd name="T25" fmla="*/ 66 h 66"/>
                <a:gd name="T26" fmla="*/ 108 w 156"/>
                <a:gd name="T27" fmla="*/ 66 h 66"/>
                <a:gd name="T28" fmla="*/ 108 w 156"/>
                <a:gd name="T29" fmla="*/ 54 h 66"/>
                <a:gd name="T30" fmla="*/ 132 w 156"/>
                <a:gd name="T31" fmla="*/ 54 h 66"/>
                <a:gd name="T32" fmla="*/ 132 w 156"/>
                <a:gd name="T33" fmla="*/ 66 h 66"/>
                <a:gd name="T34" fmla="*/ 156 w 156"/>
                <a:gd name="T35" fmla="*/ 66 h 66"/>
                <a:gd name="T36" fmla="*/ 156 w 156"/>
                <a:gd name="T37" fmla="*/ 24 h 66"/>
                <a:gd name="T38" fmla="*/ 114 w 156"/>
                <a:gd name="T39" fmla="*/ 24 h 66"/>
                <a:gd name="T40" fmla="*/ 54 w 156"/>
                <a:gd name="T41" fmla="*/ 18 h 66"/>
                <a:gd name="T42" fmla="*/ 60 w 156"/>
                <a:gd name="T43" fmla="*/ 12 h 66"/>
                <a:gd name="T44" fmla="*/ 96 w 156"/>
                <a:gd name="T45" fmla="*/ 12 h 66"/>
                <a:gd name="T46" fmla="*/ 102 w 156"/>
                <a:gd name="T47" fmla="*/ 18 h 66"/>
                <a:gd name="T48" fmla="*/ 102 w 156"/>
                <a:gd name="T49" fmla="*/ 24 h 66"/>
                <a:gd name="T50" fmla="*/ 54 w 156"/>
                <a:gd name="T51" fmla="*/ 24 h 66"/>
                <a:gd name="T52" fmla="*/ 54 w 156"/>
                <a:gd name="T5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" h="66">
                  <a:moveTo>
                    <a:pt x="114" y="24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6"/>
                    <a:pt x="105" y="0"/>
                    <a:pt x="9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8" y="0"/>
                    <a:pt x="42" y="9"/>
                    <a:pt x="42" y="1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24"/>
                    <a:pt x="156" y="24"/>
                    <a:pt x="156" y="24"/>
                  </a:cubicBezTo>
                  <a:lnTo>
                    <a:pt x="114" y="24"/>
                  </a:lnTo>
                  <a:close/>
                  <a:moveTo>
                    <a:pt x="54" y="18"/>
                  </a:moveTo>
                  <a:cubicBezTo>
                    <a:pt x="54" y="18"/>
                    <a:pt x="54" y="12"/>
                    <a:pt x="60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102" y="12"/>
                    <a:pt x="102" y="18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5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13"/>
            <p:cNvSpPr/>
            <p:nvPr/>
          </p:nvSpPr>
          <p:spPr bwMode="auto">
            <a:xfrm>
              <a:off x="9280526" y="3511550"/>
              <a:ext cx="509588" cy="212725"/>
            </a:xfrm>
            <a:custGeom>
              <a:avLst/>
              <a:gdLst>
                <a:gd name="T0" fmla="*/ 281 w 321"/>
                <a:gd name="T1" fmla="*/ 40 h 134"/>
                <a:gd name="T2" fmla="*/ 227 w 321"/>
                <a:gd name="T3" fmla="*/ 40 h 134"/>
                <a:gd name="T4" fmla="*/ 227 w 321"/>
                <a:gd name="T5" fmla="*/ 0 h 134"/>
                <a:gd name="T6" fmla="*/ 94 w 321"/>
                <a:gd name="T7" fmla="*/ 0 h 134"/>
                <a:gd name="T8" fmla="*/ 94 w 321"/>
                <a:gd name="T9" fmla="*/ 40 h 134"/>
                <a:gd name="T10" fmla="*/ 40 w 321"/>
                <a:gd name="T11" fmla="*/ 40 h 134"/>
                <a:gd name="T12" fmla="*/ 40 w 321"/>
                <a:gd name="T13" fmla="*/ 0 h 134"/>
                <a:gd name="T14" fmla="*/ 0 w 321"/>
                <a:gd name="T15" fmla="*/ 0 h 134"/>
                <a:gd name="T16" fmla="*/ 0 w 321"/>
                <a:gd name="T17" fmla="*/ 134 h 134"/>
                <a:gd name="T18" fmla="*/ 321 w 321"/>
                <a:gd name="T19" fmla="*/ 134 h 134"/>
                <a:gd name="T20" fmla="*/ 321 w 321"/>
                <a:gd name="T21" fmla="*/ 0 h 134"/>
                <a:gd name="T22" fmla="*/ 281 w 321"/>
                <a:gd name="T23" fmla="*/ 0 h 134"/>
                <a:gd name="T24" fmla="*/ 281 w 321"/>
                <a:gd name="T25" fmla="*/ 4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1" h="134">
                  <a:moveTo>
                    <a:pt x="281" y="40"/>
                  </a:moveTo>
                  <a:lnTo>
                    <a:pt x="227" y="40"/>
                  </a:lnTo>
                  <a:lnTo>
                    <a:pt x="227" y="0"/>
                  </a:lnTo>
                  <a:lnTo>
                    <a:pt x="94" y="0"/>
                  </a:lnTo>
                  <a:lnTo>
                    <a:pt x="94" y="40"/>
                  </a:lnTo>
                  <a:lnTo>
                    <a:pt x="40" y="4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134"/>
                  </a:lnTo>
                  <a:lnTo>
                    <a:pt x="321" y="134"/>
                  </a:lnTo>
                  <a:lnTo>
                    <a:pt x="321" y="0"/>
                  </a:lnTo>
                  <a:lnTo>
                    <a:pt x="281" y="0"/>
                  </a:lnTo>
                  <a:lnTo>
                    <a:pt x="281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Rectangle 114"/>
            <p:cNvSpPr>
              <a:spLocks noChangeArrowheads="1"/>
            </p:cNvSpPr>
            <p:nvPr/>
          </p:nvSpPr>
          <p:spPr bwMode="auto">
            <a:xfrm>
              <a:off x="9663113" y="3468688"/>
              <a:ext cx="41275" cy="857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" name="Freeform 31"/>
          <p:cNvSpPr/>
          <p:nvPr/>
        </p:nvSpPr>
        <p:spPr bwMode="auto">
          <a:xfrm>
            <a:off x="3577371" y="2334817"/>
            <a:ext cx="382191" cy="382190"/>
          </a:xfrm>
          <a:custGeom>
            <a:avLst/>
            <a:gdLst>
              <a:gd name="T0" fmla="*/ 2147483647 w 144"/>
              <a:gd name="T1" fmla="*/ 2147483647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2147483647 h 144"/>
              <a:gd name="T10" fmla="*/ 2147483647 w 144"/>
              <a:gd name="T11" fmla="*/ 2147483647 h 144"/>
              <a:gd name="T12" fmla="*/ 2147483647 w 144"/>
              <a:gd name="T13" fmla="*/ 2147483647 h 1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4" h="144">
                <a:moveTo>
                  <a:pt x="72" y="36"/>
                </a:moveTo>
                <a:cubicBezTo>
                  <a:pt x="48" y="0"/>
                  <a:pt x="0" y="21"/>
                  <a:pt x="0" y="61"/>
                </a:cubicBezTo>
                <a:cubicBezTo>
                  <a:pt x="0" y="87"/>
                  <a:pt x="24" y="106"/>
                  <a:pt x="42" y="120"/>
                </a:cubicBezTo>
                <a:cubicBezTo>
                  <a:pt x="61" y="135"/>
                  <a:pt x="66" y="138"/>
                  <a:pt x="72" y="144"/>
                </a:cubicBezTo>
                <a:cubicBezTo>
                  <a:pt x="78" y="138"/>
                  <a:pt x="83" y="135"/>
                  <a:pt x="102" y="120"/>
                </a:cubicBezTo>
                <a:cubicBezTo>
                  <a:pt x="120" y="106"/>
                  <a:pt x="144" y="87"/>
                  <a:pt x="144" y="60"/>
                </a:cubicBezTo>
                <a:cubicBezTo>
                  <a:pt x="144" y="21"/>
                  <a:pt x="96" y="0"/>
                  <a:pt x="72" y="36"/>
                </a:cubicBezTo>
              </a:path>
            </a:pathLst>
          </a:custGeom>
          <a:solidFill>
            <a:srgbClr val="E7B175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644009" y="1513118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01.Lorem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4008" y="1835411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44009" y="3222611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03.Lorem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4008" y="3544904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732241" y="1513118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smtClean="0">
                <a:solidFill>
                  <a:srgbClr val="DF611A"/>
                </a:solidFill>
              </a:rPr>
              <a:t>02.Lorem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32240" y="1835411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32241" y="3222611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smtClean="0">
                <a:solidFill>
                  <a:srgbClr val="DF611A"/>
                </a:solidFill>
              </a:rPr>
              <a:t>04.Lorem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32240" y="3544904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Lorem Ipsum Dolor Sit Er Elit Lamet, Consectetaur Cillium Adipisicing Pecu.</a:t>
            </a:r>
            <a:endParaRPr lang="zh-CN" altLang="en-US" sz="1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素材透明模版制作\1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5"/>
            <a:ext cx="9144000" cy="51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10"/>
          <p:cNvSpPr>
            <a:spLocks noChangeArrowheads="1"/>
          </p:cNvSpPr>
          <p:nvPr/>
        </p:nvSpPr>
        <p:spPr bwMode="auto">
          <a:xfrm flipH="1">
            <a:off x="3038028" y="1707654"/>
            <a:ext cx="3335913" cy="11079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  <a:sym typeface="Impact" panose="020B0806030902050204" pitchFamily="34" charset="0"/>
              </a:rPr>
              <a:t>PART    </a:t>
            </a:r>
            <a:r>
              <a:rPr lang="en-US" altLang="zh-CN" sz="6600" dirty="0" smtClean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  <a:sym typeface="Impact" panose="020B0806030902050204" pitchFamily="34" charset="0"/>
              </a:rPr>
              <a:t>04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0" name="文本框 13"/>
          <p:cNvSpPr>
            <a:spLocks noChangeArrowheads="1"/>
          </p:cNvSpPr>
          <p:nvPr/>
        </p:nvSpPr>
        <p:spPr bwMode="auto">
          <a:xfrm>
            <a:off x="3104425" y="2985213"/>
            <a:ext cx="31021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1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          </a:t>
            </a:r>
            <a:endParaRPr lang="zh-CN" altLang="en-US" sz="11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 center of the  narrative </a:t>
            </a:r>
            <a:endParaRPr lang="zh-CN" altLang="en-US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Thought  Click here to add   you to the  center of the </a:t>
            </a:r>
            <a:endParaRPr lang="zh-CN" altLang="en-US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                        narrative thought</a:t>
            </a:r>
            <a:endParaRPr lang="en-US" altLang="zh-CN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 rot="5400000">
            <a:off x="4655491" y="1843542"/>
            <a:ext cx="0" cy="1944216"/>
          </a:xfrm>
          <a:prstGeom prst="line">
            <a:avLst/>
          </a:prstGeom>
          <a:noFill/>
          <a:ln w="12700">
            <a:solidFill>
              <a:schemeClr val="accent1">
                <a:alpha val="50195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7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泪滴形 3"/>
          <p:cNvSpPr/>
          <p:nvPr/>
        </p:nvSpPr>
        <p:spPr>
          <a:xfrm rot="8100000">
            <a:off x="995362" y="1657350"/>
            <a:ext cx="1243013" cy="1243013"/>
          </a:xfrm>
          <a:prstGeom prst="teardrop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泪滴形 4"/>
          <p:cNvSpPr/>
          <p:nvPr/>
        </p:nvSpPr>
        <p:spPr>
          <a:xfrm rot="8100000">
            <a:off x="3032522" y="1657350"/>
            <a:ext cx="1243013" cy="1243013"/>
          </a:xfrm>
          <a:prstGeom prst="teardrop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泪滴形 6"/>
          <p:cNvSpPr/>
          <p:nvPr/>
        </p:nvSpPr>
        <p:spPr>
          <a:xfrm rot="8100000">
            <a:off x="5068491" y="1657350"/>
            <a:ext cx="1243013" cy="1243013"/>
          </a:xfrm>
          <a:prstGeom prst="teardrop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泪滴形 7"/>
          <p:cNvSpPr/>
          <p:nvPr/>
        </p:nvSpPr>
        <p:spPr>
          <a:xfrm rot="8100000">
            <a:off x="7105650" y="1657350"/>
            <a:ext cx="1243013" cy="1243013"/>
          </a:xfrm>
          <a:prstGeom prst="teardrop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reeform 36"/>
          <p:cNvSpPr>
            <a:spLocks noEditPoints="1"/>
          </p:cNvSpPr>
          <p:nvPr/>
        </p:nvSpPr>
        <p:spPr bwMode="auto">
          <a:xfrm>
            <a:off x="1271588" y="2028825"/>
            <a:ext cx="657225" cy="500063"/>
          </a:xfrm>
          <a:custGeom>
            <a:avLst/>
            <a:gdLst>
              <a:gd name="T0" fmla="*/ 2147483647 w 286"/>
              <a:gd name="T1" fmla="*/ 2147483647 h 217"/>
              <a:gd name="T2" fmla="*/ 2147483647 w 286"/>
              <a:gd name="T3" fmla="*/ 2147483647 h 217"/>
              <a:gd name="T4" fmla="*/ 2147483647 w 286"/>
              <a:gd name="T5" fmla="*/ 2147483647 h 217"/>
              <a:gd name="T6" fmla="*/ 2147483647 w 286"/>
              <a:gd name="T7" fmla="*/ 2147483647 h 217"/>
              <a:gd name="T8" fmla="*/ 2147483647 w 286"/>
              <a:gd name="T9" fmla="*/ 2147483647 h 217"/>
              <a:gd name="T10" fmla="*/ 2147483647 w 286"/>
              <a:gd name="T11" fmla="*/ 2147483647 h 217"/>
              <a:gd name="T12" fmla="*/ 2147483647 w 286"/>
              <a:gd name="T13" fmla="*/ 2147483647 h 217"/>
              <a:gd name="T14" fmla="*/ 2147483647 w 286"/>
              <a:gd name="T15" fmla="*/ 2147483647 h 217"/>
              <a:gd name="T16" fmla="*/ 2147483647 w 286"/>
              <a:gd name="T17" fmla="*/ 2147483647 h 217"/>
              <a:gd name="T18" fmla="*/ 2147483647 w 286"/>
              <a:gd name="T19" fmla="*/ 2147483647 h 217"/>
              <a:gd name="T20" fmla="*/ 2147483647 w 286"/>
              <a:gd name="T21" fmla="*/ 2147483647 h 217"/>
              <a:gd name="T22" fmla="*/ 2147483647 w 286"/>
              <a:gd name="T23" fmla="*/ 2147483647 h 217"/>
              <a:gd name="T24" fmla="*/ 2147483647 w 286"/>
              <a:gd name="T25" fmla="*/ 2147483647 h 217"/>
              <a:gd name="T26" fmla="*/ 2147483647 w 286"/>
              <a:gd name="T27" fmla="*/ 2147483647 h 217"/>
              <a:gd name="T28" fmla="*/ 2147483647 w 286"/>
              <a:gd name="T29" fmla="*/ 2147483647 h 217"/>
              <a:gd name="T30" fmla="*/ 2147483647 w 286"/>
              <a:gd name="T31" fmla="*/ 0 h 217"/>
              <a:gd name="T32" fmla="*/ 2147483647 w 286"/>
              <a:gd name="T33" fmla="*/ 2147483647 h 217"/>
              <a:gd name="T34" fmla="*/ 2147483647 w 286"/>
              <a:gd name="T35" fmla="*/ 2147483647 h 217"/>
              <a:gd name="T36" fmla="*/ 2147483647 w 286"/>
              <a:gd name="T37" fmla="*/ 2147483647 h 217"/>
              <a:gd name="T38" fmla="*/ 2147483647 w 286"/>
              <a:gd name="T39" fmla="*/ 2147483647 h 217"/>
              <a:gd name="T40" fmla="*/ 2147483647 w 286"/>
              <a:gd name="T41" fmla="*/ 2147483647 h 217"/>
              <a:gd name="T42" fmla="*/ 2147483647 w 286"/>
              <a:gd name="T43" fmla="*/ 2147483647 h 217"/>
              <a:gd name="T44" fmla="*/ 2147483647 w 286"/>
              <a:gd name="T45" fmla="*/ 2147483647 h 217"/>
              <a:gd name="T46" fmla="*/ 2147483647 w 286"/>
              <a:gd name="T47" fmla="*/ 2147483647 h 217"/>
              <a:gd name="T48" fmla="*/ 2147483647 w 286"/>
              <a:gd name="T49" fmla="*/ 2147483647 h 217"/>
              <a:gd name="T50" fmla="*/ 2147483647 w 286"/>
              <a:gd name="T51" fmla="*/ 2147483647 h 217"/>
              <a:gd name="T52" fmla="*/ 2147483647 w 286"/>
              <a:gd name="T53" fmla="*/ 2147483647 h 217"/>
              <a:gd name="T54" fmla="*/ 2147483647 w 286"/>
              <a:gd name="T55" fmla="*/ 2147483647 h 217"/>
              <a:gd name="T56" fmla="*/ 2147483647 w 286"/>
              <a:gd name="T57" fmla="*/ 2147483647 h 217"/>
              <a:gd name="T58" fmla="*/ 2147483647 w 286"/>
              <a:gd name="T59" fmla="*/ 2147483647 h 217"/>
              <a:gd name="T60" fmla="*/ 2147483647 w 286"/>
              <a:gd name="T61" fmla="*/ 2147483647 h 217"/>
              <a:gd name="T62" fmla="*/ 2147483647 w 286"/>
              <a:gd name="T63" fmla="*/ 2147483647 h 217"/>
              <a:gd name="T64" fmla="*/ 2147483647 w 286"/>
              <a:gd name="T65" fmla="*/ 2147483647 h 217"/>
              <a:gd name="T66" fmla="*/ 2147483647 w 286"/>
              <a:gd name="T67" fmla="*/ 2147483647 h 217"/>
              <a:gd name="T68" fmla="*/ 2147483647 w 286"/>
              <a:gd name="T69" fmla="*/ 2147483647 h 217"/>
              <a:gd name="T70" fmla="*/ 2147483647 w 286"/>
              <a:gd name="T71" fmla="*/ 2147483647 h 21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86" h="217">
                <a:moveTo>
                  <a:pt x="100" y="62"/>
                </a:moveTo>
                <a:cubicBezTo>
                  <a:pt x="89" y="53"/>
                  <a:pt x="89" y="53"/>
                  <a:pt x="89" y="53"/>
                </a:cubicBezTo>
                <a:cubicBezTo>
                  <a:pt x="102" y="38"/>
                  <a:pt x="122" y="28"/>
                  <a:pt x="144" y="28"/>
                </a:cubicBezTo>
                <a:cubicBezTo>
                  <a:pt x="165" y="28"/>
                  <a:pt x="184" y="37"/>
                  <a:pt x="197" y="51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87" y="60"/>
                  <a:pt x="187" y="60"/>
                  <a:pt x="187" y="60"/>
                </a:cubicBezTo>
                <a:cubicBezTo>
                  <a:pt x="176" y="49"/>
                  <a:pt x="161" y="41"/>
                  <a:pt x="144" y="41"/>
                </a:cubicBezTo>
                <a:cubicBezTo>
                  <a:pt x="126" y="41"/>
                  <a:pt x="110" y="50"/>
                  <a:pt x="100" y="62"/>
                </a:cubicBezTo>
                <a:close/>
                <a:moveTo>
                  <a:pt x="110" y="71"/>
                </a:moveTo>
                <a:cubicBezTo>
                  <a:pt x="120" y="80"/>
                  <a:pt x="120" y="80"/>
                  <a:pt x="120" y="80"/>
                </a:cubicBezTo>
                <a:cubicBezTo>
                  <a:pt x="126" y="73"/>
                  <a:pt x="134" y="69"/>
                  <a:pt x="144" y="69"/>
                </a:cubicBezTo>
                <a:cubicBezTo>
                  <a:pt x="153" y="69"/>
                  <a:pt x="160" y="72"/>
                  <a:pt x="166" y="78"/>
                </a:cubicBezTo>
                <a:cubicBezTo>
                  <a:pt x="176" y="69"/>
                  <a:pt x="176" y="69"/>
                  <a:pt x="176" y="69"/>
                </a:cubicBezTo>
                <a:cubicBezTo>
                  <a:pt x="168" y="60"/>
                  <a:pt x="157" y="55"/>
                  <a:pt x="144" y="55"/>
                </a:cubicBezTo>
                <a:cubicBezTo>
                  <a:pt x="130" y="55"/>
                  <a:pt x="118" y="61"/>
                  <a:pt x="110" y="71"/>
                </a:cubicBezTo>
                <a:close/>
                <a:moveTo>
                  <a:pt x="144" y="82"/>
                </a:moveTo>
                <a:cubicBezTo>
                  <a:pt x="135" y="82"/>
                  <a:pt x="128" y="90"/>
                  <a:pt x="128" y="99"/>
                </a:cubicBezTo>
                <a:cubicBezTo>
                  <a:pt x="128" y="108"/>
                  <a:pt x="135" y="115"/>
                  <a:pt x="144" y="115"/>
                </a:cubicBezTo>
                <a:cubicBezTo>
                  <a:pt x="153" y="115"/>
                  <a:pt x="160" y="108"/>
                  <a:pt x="160" y="99"/>
                </a:cubicBezTo>
                <a:cubicBezTo>
                  <a:pt x="160" y="90"/>
                  <a:pt x="153" y="82"/>
                  <a:pt x="144" y="82"/>
                </a:cubicBezTo>
                <a:close/>
                <a:moveTo>
                  <a:pt x="275" y="206"/>
                </a:moveTo>
                <a:cubicBezTo>
                  <a:pt x="11" y="206"/>
                  <a:pt x="11" y="206"/>
                  <a:pt x="11" y="206"/>
                </a:cubicBezTo>
                <a:cubicBezTo>
                  <a:pt x="8" y="206"/>
                  <a:pt x="5" y="205"/>
                  <a:pt x="2" y="204"/>
                </a:cubicBezTo>
                <a:cubicBezTo>
                  <a:pt x="2" y="207"/>
                  <a:pt x="2" y="217"/>
                  <a:pt x="11" y="217"/>
                </a:cubicBezTo>
                <a:cubicBezTo>
                  <a:pt x="13" y="217"/>
                  <a:pt x="273" y="217"/>
                  <a:pt x="275" y="217"/>
                </a:cubicBezTo>
                <a:cubicBezTo>
                  <a:pt x="284" y="217"/>
                  <a:pt x="284" y="207"/>
                  <a:pt x="284" y="204"/>
                </a:cubicBezTo>
                <a:cubicBezTo>
                  <a:pt x="281" y="205"/>
                  <a:pt x="278" y="206"/>
                  <a:pt x="275" y="206"/>
                </a:cubicBezTo>
                <a:close/>
                <a:moveTo>
                  <a:pt x="282" y="177"/>
                </a:moveTo>
                <a:cubicBezTo>
                  <a:pt x="255" y="134"/>
                  <a:pt x="255" y="134"/>
                  <a:pt x="255" y="134"/>
                </a:cubicBezTo>
                <a:cubicBezTo>
                  <a:pt x="255" y="21"/>
                  <a:pt x="255" y="21"/>
                  <a:pt x="255" y="21"/>
                </a:cubicBezTo>
                <a:cubicBezTo>
                  <a:pt x="255" y="9"/>
                  <a:pt x="245" y="0"/>
                  <a:pt x="23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1" y="0"/>
                  <a:pt x="31" y="9"/>
                  <a:pt x="31" y="21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4" y="177"/>
                  <a:pt x="4" y="177"/>
                  <a:pt x="4" y="177"/>
                </a:cubicBezTo>
                <a:cubicBezTo>
                  <a:pt x="1" y="181"/>
                  <a:pt x="0" y="185"/>
                  <a:pt x="2" y="189"/>
                </a:cubicBezTo>
                <a:cubicBezTo>
                  <a:pt x="4" y="192"/>
                  <a:pt x="7" y="194"/>
                  <a:pt x="11" y="194"/>
                </a:cubicBezTo>
                <a:cubicBezTo>
                  <a:pt x="275" y="194"/>
                  <a:pt x="275" y="194"/>
                  <a:pt x="275" y="194"/>
                </a:cubicBezTo>
                <a:cubicBezTo>
                  <a:pt x="279" y="194"/>
                  <a:pt x="283" y="192"/>
                  <a:pt x="284" y="188"/>
                </a:cubicBezTo>
                <a:cubicBezTo>
                  <a:pt x="286" y="184"/>
                  <a:pt x="284" y="180"/>
                  <a:pt x="282" y="177"/>
                </a:cubicBezTo>
                <a:close/>
                <a:moveTo>
                  <a:pt x="46" y="24"/>
                </a:moveTo>
                <a:cubicBezTo>
                  <a:pt x="46" y="22"/>
                  <a:pt x="47" y="19"/>
                  <a:pt x="49" y="17"/>
                </a:cubicBezTo>
                <a:cubicBezTo>
                  <a:pt x="51" y="15"/>
                  <a:pt x="53" y="14"/>
                  <a:pt x="56" y="14"/>
                </a:cubicBezTo>
                <a:cubicBezTo>
                  <a:pt x="230" y="14"/>
                  <a:pt x="230" y="14"/>
                  <a:pt x="230" y="14"/>
                </a:cubicBezTo>
                <a:cubicBezTo>
                  <a:pt x="233" y="14"/>
                  <a:pt x="235" y="15"/>
                  <a:pt x="237" y="17"/>
                </a:cubicBezTo>
                <a:cubicBezTo>
                  <a:pt x="239" y="19"/>
                  <a:pt x="240" y="22"/>
                  <a:pt x="240" y="24"/>
                </a:cubicBezTo>
                <a:cubicBezTo>
                  <a:pt x="240" y="120"/>
                  <a:pt x="240" y="120"/>
                  <a:pt x="240" y="120"/>
                </a:cubicBezTo>
                <a:cubicBezTo>
                  <a:pt x="240" y="123"/>
                  <a:pt x="239" y="125"/>
                  <a:pt x="237" y="127"/>
                </a:cubicBezTo>
                <a:cubicBezTo>
                  <a:pt x="235" y="129"/>
                  <a:pt x="233" y="130"/>
                  <a:pt x="230" y="130"/>
                </a:cubicBezTo>
                <a:cubicBezTo>
                  <a:pt x="228" y="130"/>
                  <a:pt x="56" y="130"/>
                  <a:pt x="56" y="130"/>
                </a:cubicBezTo>
                <a:cubicBezTo>
                  <a:pt x="53" y="130"/>
                  <a:pt x="51" y="129"/>
                  <a:pt x="49" y="127"/>
                </a:cubicBezTo>
                <a:cubicBezTo>
                  <a:pt x="47" y="125"/>
                  <a:pt x="46" y="123"/>
                  <a:pt x="46" y="120"/>
                </a:cubicBezTo>
                <a:lnTo>
                  <a:pt x="46" y="24"/>
                </a:lnTo>
                <a:close/>
                <a:moveTo>
                  <a:pt x="43" y="143"/>
                </a:moveTo>
                <a:cubicBezTo>
                  <a:pt x="243" y="143"/>
                  <a:pt x="243" y="143"/>
                  <a:pt x="243" y="143"/>
                </a:cubicBezTo>
                <a:cubicBezTo>
                  <a:pt x="248" y="151"/>
                  <a:pt x="248" y="151"/>
                  <a:pt x="248" y="151"/>
                </a:cubicBezTo>
                <a:cubicBezTo>
                  <a:pt x="38" y="151"/>
                  <a:pt x="38" y="151"/>
                  <a:pt x="38" y="151"/>
                </a:cubicBezTo>
                <a:lnTo>
                  <a:pt x="43" y="143"/>
                </a:lnTo>
                <a:close/>
                <a:moveTo>
                  <a:pt x="34" y="157"/>
                </a:moveTo>
                <a:cubicBezTo>
                  <a:pt x="252" y="157"/>
                  <a:pt x="252" y="157"/>
                  <a:pt x="252" y="157"/>
                </a:cubicBezTo>
                <a:cubicBezTo>
                  <a:pt x="257" y="165"/>
                  <a:pt x="257" y="165"/>
                  <a:pt x="257" y="165"/>
                </a:cubicBezTo>
                <a:cubicBezTo>
                  <a:pt x="29" y="165"/>
                  <a:pt x="29" y="165"/>
                  <a:pt x="29" y="165"/>
                </a:cubicBezTo>
                <a:lnTo>
                  <a:pt x="34" y="157"/>
                </a:lnTo>
                <a:close/>
                <a:moveTo>
                  <a:pt x="97" y="179"/>
                </a:moveTo>
                <a:cubicBezTo>
                  <a:pt x="20" y="179"/>
                  <a:pt x="20" y="179"/>
                  <a:pt x="20" y="179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100" y="171"/>
                  <a:pt x="100" y="171"/>
                  <a:pt x="100" y="171"/>
                </a:cubicBezTo>
                <a:lnTo>
                  <a:pt x="97" y="179"/>
                </a:lnTo>
                <a:close/>
                <a:moveTo>
                  <a:pt x="189" y="179"/>
                </a:moveTo>
                <a:cubicBezTo>
                  <a:pt x="186" y="171"/>
                  <a:pt x="186" y="171"/>
                  <a:pt x="186" y="171"/>
                </a:cubicBezTo>
                <a:cubicBezTo>
                  <a:pt x="261" y="171"/>
                  <a:pt x="261" y="171"/>
                  <a:pt x="261" y="171"/>
                </a:cubicBezTo>
                <a:cubicBezTo>
                  <a:pt x="266" y="179"/>
                  <a:pt x="266" y="179"/>
                  <a:pt x="266" y="179"/>
                </a:cubicBezTo>
                <a:lnTo>
                  <a:pt x="189" y="1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0" name="Freeform 28"/>
          <p:cNvSpPr>
            <a:spLocks noEditPoints="1"/>
          </p:cNvSpPr>
          <p:nvPr/>
        </p:nvSpPr>
        <p:spPr bwMode="auto">
          <a:xfrm>
            <a:off x="3376613" y="1987154"/>
            <a:ext cx="583406" cy="583406"/>
          </a:xfrm>
          <a:custGeom>
            <a:avLst/>
            <a:gdLst>
              <a:gd name="T0" fmla="*/ 2147483647 w 207"/>
              <a:gd name="T1" fmla="*/ 2147483647 h 207"/>
              <a:gd name="T2" fmla="*/ 2147483647 w 207"/>
              <a:gd name="T3" fmla="*/ 2147483647 h 207"/>
              <a:gd name="T4" fmla="*/ 2147483647 w 207"/>
              <a:gd name="T5" fmla="*/ 2147483647 h 207"/>
              <a:gd name="T6" fmla="*/ 2147483647 w 207"/>
              <a:gd name="T7" fmla="*/ 2147483647 h 207"/>
              <a:gd name="T8" fmla="*/ 2147483647 w 207"/>
              <a:gd name="T9" fmla="*/ 2147483647 h 207"/>
              <a:gd name="T10" fmla="*/ 2147483647 w 207"/>
              <a:gd name="T11" fmla="*/ 2147483647 h 207"/>
              <a:gd name="T12" fmla="*/ 2147483647 w 207"/>
              <a:gd name="T13" fmla="*/ 2147483647 h 207"/>
              <a:gd name="T14" fmla="*/ 2147483647 w 207"/>
              <a:gd name="T15" fmla="*/ 2147483647 h 207"/>
              <a:gd name="T16" fmla="*/ 2147483647 w 207"/>
              <a:gd name="T17" fmla="*/ 2147483647 h 207"/>
              <a:gd name="T18" fmla="*/ 2147483647 w 207"/>
              <a:gd name="T19" fmla="*/ 2147483647 h 207"/>
              <a:gd name="T20" fmla="*/ 2147483647 w 207"/>
              <a:gd name="T21" fmla="*/ 2147483647 h 207"/>
              <a:gd name="T22" fmla="*/ 2147483647 w 207"/>
              <a:gd name="T23" fmla="*/ 2147483647 h 207"/>
              <a:gd name="T24" fmla="*/ 2147483647 w 207"/>
              <a:gd name="T25" fmla="*/ 2147483647 h 207"/>
              <a:gd name="T26" fmla="*/ 2147483647 w 207"/>
              <a:gd name="T27" fmla="*/ 2147483647 h 207"/>
              <a:gd name="T28" fmla="*/ 0 w 207"/>
              <a:gd name="T29" fmla="*/ 2147483647 h 207"/>
              <a:gd name="T30" fmla="*/ 2147483647 w 207"/>
              <a:gd name="T31" fmla="*/ 2147483647 h 207"/>
              <a:gd name="T32" fmla="*/ 2147483647 w 207"/>
              <a:gd name="T33" fmla="*/ 0 h 207"/>
              <a:gd name="T34" fmla="*/ 2147483647 w 207"/>
              <a:gd name="T35" fmla="*/ 2147483647 h 207"/>
              <a:gd name="T36" fmla="*/ 2147483647 w 207"/>
              <a:gd name="T37" fmla="*/ 2147483647 h 207"/>
              <a:gd name="T38" fmla="*/ 2147483647 w 207"/>
              <a:gd name="T39" fmla="*/ 2147483647 h 207"/>
              <a:gd name="T40" fmla="*/ 2147483647 w 207"/>
              <a:gd name="T41" fmla="*/ 2147483647 h 207"/>
              <a:gd name="T42" fmla="*/ 2147483647 w 207"/>
              <a:gd name="T43" fmla="*/ 2147483647 h 207"/>
              <a:gd name="T44" fmla="*/ 2147483647 w 207"/>
              <a:gd name="T45" fmla="*/ 2147483647 h 207"/>
              <a:gd name="T46" fmla="*/ 2147483647 w 207"/>
              <a:gd name="T47" fmla="*/ 2147483647 h 207"/>
              <a:gd name="T48" fmla="*/ 2147483647 w 207"/>
              <a:gd name="T49" fmla="*/ 2147483647 h 207"/>
              <a:gd name="T50" fmla="*/ 2147483647 w 207"/>
              <a:gd name="T51" fmla="*/ 2147483647 h 207"/>
              <a:gd name="T52" fmla="*/ 2147483647 w 207"/>
              <a:gd name="T53" fmla="*/ 2147483647 h 207"/>
              <a:gd name="T54" fmla="*/ 2147483647 w 207"/>
              <a:gd name="T55" fmla="*/ 2147483647 h 207"/>
              <a:gd name="T56" fmla="*/ 2147483647 w 207"/>
              <a:gd name="T57" fmla="*/ 2147483647 h 207"/>
              <a:gd name="T58" fmla="*/ 2147483647 w 207"/>
              <a:gd name="T59" fmla="*/ 2147483647 h 207"/>
              <a:gd name="T60" fmla="*/ 2147483647 w 207"/>
              <a:gd name="T61" fmla="*/ 2147483647 h 207"/>
              <a:gd name="T62" fmla="*/ 2147483647 w 207"/>
              <a:gd name="T63" fmla="*/ 2147483647 h 207"/>
              <a:gd name="T64" fmla="*/ 2147483647 w 207"/>
              <a:gd name="T65" fmla="*/ 2147483647 h 207"/>
              <a:gd name="T66" fmla="*/ 2147483647 w 207"/>
              <a:gd name="T67" fmla="*/ 2147483647 h 207"/>
              <a:gd name="T68" fmla="*/ 2147483647 w 207"/>
              <a:gd name="T69" fmla="*/ 2147483647 h 207"/>
              <a:gd name="T70" fmla="*/ 2147483647 w 207"/>
              <a:gd name="T71" fmla="*/ 2147483647 h 207"/>
              <a:gd name="T72" fmla="*/ 2147483647 w 207"/>
              <a:gd name="T73" fmla="*/ 2147483647 h 207"/>
              <a:gd name="T74" fmla="*/ 2147483647 w 207"/>
              <a:gd name="T75" fmla="*/ 2147483647 h 20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07" h="207">
                <a:moveTo>
                  <a:pt x="137" y="51"/>
                </a:moveTo>
                <a:cubicBezTo>
                  <a:pt x="153" y="51"/>
                  <a:pt x="153" y="51"/>
                  <a:pt x="153" y="51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41" y="120"/>
                  <a:pt x="141" y="125"/>
                  <a:pt x="142" y="128"/>
                </a:cubicBezTo>
                <a:cubicBezTo>
                  <a:pt x="143" y="132"/>
                  <a:pt x="146" y="133"/>
                  <a:pt x="150" y="133"/>
                </a:cubicBezTo>
                <a:cubicBezTo>
                  <a:pt x="154" y="133"/>
                  <a:pt x="158" y="132"/>
                  <a:pt x="161" y="130"/>
                </a:cubicBezTo>
                <a:cubicBezTo>
                  <a:pt x="165" y="129"/>
                  <a:pt x="169" y="126"/>
                  <a:pt x="172" y="122"/>
                </a:cubicBezTo>
                <a:cubicBezTo>
                  <a:pt x="175" y="118"/>
                  <a:pt x="177" y="114"/>
                  <a:pt x="179" y="108"/>
                </a:cubicBezTo>
                <a:cubicBezTo>
                  <a:pt x="181" y="102"/>
                  <a:pt x="182" y="95"/>
                  <a:pt x="182" y="87"/>
                </a:cubicBezTo>
                <a:cubicBezTo>
                  <a:pt x="182" y="76"/>
                  <a:pt x="180" y="66"/>
                  <a:pt x="176" y="58"/>
                </a:cubicBezTo>
                <a:cubicBezTo>
                  <a:pt x="172" y="50"/>
                  <a:pt x="167" y="44"/>
                  <a:pt x="161" y="38"/>
                </a:cubicBezTo>
                <a:cubicBezTo>
                  <a:pt x="154" y="33"/>
                  <a:pt x="146" y="29"/>
                  <a:pt x="137" y="27"/>
                </a:cubicBezTo>
                <a:cubicBezTo>
                  <a:pt x="128" y="24"/>
                  <a:pt x="119" y="23"/>
                  <a:pt x="109" y="23"/>
                </a:cubicBezTo>
                <a:cubicBezTo>
                  <a:pt x="97" y="23"/>
                  <a:pt x="86" y="25"/>
                  <a:pt x="76" y="30"/>
                </a:cubicBezTo>
                <a:cubicBezTo>
                  <a:pt x="65" y="34"/>
                  <a:pt x="57" y="40"/>
                  <a:pt x="49" y="47"/>
                </a:cubicBezTo>
                <a:cubicBezTo>
                  <a:pt x="42" y="55"/>
                  <a:pt x="36" y="63"/>
                  <a:pt x="31" y="74"/>
                </a:cubicBezTo>
                <a:cubicBezTo>
                  <a:pt x="27" y="84"/>
                  <a:pt x="25" y="95"/>
                  <a:pt x="25" y="107"/>
                </a:cubicBezTo>
                <a:cubicBezTo>
                  <a:pt x="25" y="119"/>
                  <a:pt x="27" y="129"/>
                  <a:pt x="30" y="139"/>
                </a:cubicBezTo>
                <a:cubicBezTo>
                  <a:pt x="34" y="148"/>
                  <a:pt x="39" y="156"/>
                  <a:pt x="46" y="163"/>
                </a:cubicBezTo>
                <a:cubicBezTo>
                  <a:pt x="53" y="169"/>
                  <a:pt x="61" y="174"/>
                  <a:pt x="71" y="178"/>
                </a:cubicBezTo>
                <a:cubicBezTo>
                  <a:pt x="81" y="181"/>
                  <a:pt x="93" y="183"/>
                  <a:pt x="106" y="183"/>
                </a:cubicBezTo>
                <a:cubicBezTo>
                  <a:pt x="110" y="183"/>
                  <a:pt x="115" y="183"/>
                  <a:pt x="121" y="182"/>
                </a:cubicBezTo>
                <a:cubicBezTo>
                  <a:pt x="127" y="181"/>
                  <a:pt x="132" y="179"/>
                  <a:pt x="136" y="177"/>
                </a:cubicBezTo>
                <a:cubicBezTo>
                  <a:pt x="143" y="199"/>
                  <a:pt x="143" y="199"/>
                  <a:pt x="143" y="199"/>
                </a:cubicBezTo>
                <a:cubicBezTo>
                  <a:pt x="137" y="202"/>
                  <a:pt x="131" y="204"/>
                  <a:pt x="124" y="205"/>
                </a:cubicBezTo>
                <a:cubicBezTo>
                  <a:pt x="118" y="206"/>
                  <a:pt x="110" y="207"/>
                  <a:pt x="102" y="207"/>
                </a:cubicBezTo>
                <a:cubicBezTo>
                  <a:pt x="87" y="207"/>
                  <a:pt x="74" y="205"/>
                  <a:pt x="61" y="200"/>
                </a:cubicBezTo>
                <a:cubicBezTo>
                  <a:pt x="49" y="196"/>
                  <a:pt x="38" y="190"/>
                  <a:pt x="29" y="182"/>
                </a:cubicBezTo>
                <a:cubicBezTo>
                  <a:pt x="20" y="173"/>
                  <a:pt x="13" y="163"/>
                  <a:pt x="7" y="151"/>
                </a:cubicBezTo>
                <a:cubicBezTo>
                  <a:pt x="2" y="138"/>
                  <a:pt x="0" y="124"/>
                  <a:pt x="0" y="108"/>
                </a:cubicBezTo>
                <a:cubicBezTo>
                  <a:pt x="0" y="91"/>
                  <a:pt x="3" y="76"/>
                  <a:pt x="9" y="63"/>
                </a:cubicBezTo>
                <a:cubicBezTo>
                  <a:pt x="14" y="50"/>
                  <a:pt x="22" y="38"/>
                  <a:pt x="32" y="29"/>
                </a:cubicBezTo>
                <a:cubicBezTo>
                  <a:pt x="42" y="20"/>
                  <a:pt x="54" y="12"/>
                  <a:pt x="67" y="7"/>
                </a:cubicBezTo>
                <a:cubicBezTo>
                  <a:pt x="80" y="2"/>
                  <a:pt x="94" y="0"/>
                  <a:pt x="109" y="0"/>
                </a:cubicBezTo>
                <a:cubicBezTo>
                  <a:pt x="123" y="0"/>
                  <a:pt x="136" y="2"/>
                  <a:pt x="148" y="6"/>
                </a:cubicBezTo>
                <a:cubicBezTo>
                  <a:pt x="160" y="10"/>
                  <a:pt x="170" y="15"/>
                  <a:pt x="179" y="23"/>
                </a:cubicBezTo>
                <a:cubicBezTo>
                  <a:pt x="188" y="30"/>
                  <a:pt x="195" y="40"/>
                  <a:pt x="200" y="50"/>
                </a:cubicBezTo>
                <a:cubicBezTo>
                  <a:pt x="205" y="61"/>
                  <a:pt x="207" y="74"/>
                  <a:pt x="207" y="87"/>
                </a:cubicBezTo>
                <a:cubicBezTo>
                  <a:pt x="207" y="97"/>
                  <a:pt x="205" y="106"/>
                  <a:pt x="202" y="115"/>
                </a:cubicBezTo>
                <a:cubicBezTo>
                  <a:pt x="199" y="123"/>
                  <a:pt x="194" y="130"/>
                  <a:pt x="188" y="137"/>
                </a:cubicBezTo>
                <a:cubicBezTo>
                  <a:pt x="182" y="143"/>
                  <a:pt x="175" y="148"/>
                  <a:pt x="167" y="151"/>
                </a:cubicBezTo>
                <a:cubicBezTo>
                  <a:pt x="159" y="155"/>
                  <a:pt x="151" y="157"/>
                  <a:pt x="141" y="157"/>
                </a:cubicBezTo>
                <a:cubicBezTo>
                  <a:pt x="138" y="157"/>
                  <a:pt x="134" y="156"/>
                  <a:pt x="131" y="156"/>
                </a:cubicBezTo>
                <a:cubicBezTo>
                  <a:pt x="128" y="155"/>
                  <a:pt x="125" y="153"/>
                  <a:pt x="123" y="151"/>
                </a:cubicBezTo>
                <a:cubicBezTo>
                  <a:pt x="121" y="149"/>
                  <a:pt x="119" y="147"/>
                  <a:pt x="118" y="144"/>
                </a:cubicBezTo>
                <a:cubicBezTo>
                  <a:pt x="117" y="140"/>
                  <a:pt x="116" y="137"/>
                  <a:pt x="117" y="132"/>
                </a:cubicBezTo>
                <a:cubicBezTo>
                  <a:pt x="116" y="132"/>
                  <a:pt x="116" y="132"/>
                  <a:pt x="116" y="132"/>
                </a:cubicBezTo>
                <a:cubicBezTo>
                  <a:pt x="114" y="135"/>
                  <a:pt x="111" y="138"/>
                  <a:pt x="109" y="141"/>
                </a:cubicBezTo>
                <a:cubicBezTo>
                  <a:pt x="106" y="144"/>
                  <a:pt x="103" y="147"/>
                  <a:pt x="100" y="149"/>
                </a:cubicBezTo>
                <a:cubicBezTo>
                  <a:pt x="97" y="152"/>
                  <a:pt x="93" y="153"/>
                  <a:pt x="89" y="155"/>
                </a:cubicBezTo>
                <a:cubicBezTo>
                  <a:pt x="86" y="156"/>
                  <a:pt x="81" y="157"/>
                  <a:pt x="77" y="157"/>
                </a:cubicBezTo>
                <a:cubicBezTo>
                  <a:pt x="73" y="157"/>
                  <a:pt x="70" y="156"/>
                  <a:pt x="66" y="154"/>
                </a:cubicBezTo>
                <a:cubicBezTo>
                  <a:pt x="63" y="153"/>
                  <a:pt x="60" y="151"/>
                  <a:pt x="58" y="148"/>
                </a:cubicBezTo>
                <a:cubicBezTo>
                  <a:pt x="55" y="145"/>
                  <a:pt x="53" y="141"/>
                  <a:pt x="52" y="137"/>
                </a:cubicBezTo>
                <a:cubicBezTo>
                  <a:pt x="51" y="133"/>
                  <a:pt x="50" y="129"/>
                  <a:pt x="50" y="124"/>
                </a:cubicBezTo>
                <a:cubicBezTo>
                  <a:pt x="50" y="114"/>
                  <a:pt x="51" y="105"/>
                  <a:pt x="54" y="96"/>
                </a:cubicBezTo>
                <a:cubicBezTo>
                  <a:pt x="57" y="87"/>
                  <a:pt x="62" y="80"/>
                  <a:pt x="67" y="73"/>
                </a:cubicBezTo>
                <a:cubicBezTo>
                  <a:pt x="72" y="66"/>
                  <a:pt x="78" y="60"/>
                  <a:pt x="85" y="56"/>
                </a:cubicBezTo>
                <a:cubicBezTo>
                  <a:pt x="92" y="52"/>
                  <a:pt x="99" y="50"/>
                  <a:pt x="107" y="50"/>
                </a:cubicBezTo>
                <a:cubicBezTo>
                  <a:pt x="112" y="50"/>
                  <a:pt x="117" y="51"/>
                  <a:pt x="120" y="52"/>
                </a:cubicBezTo>
                <a:cubicBezTo>
                  <a:pt x="124" y="54"/>
                  <a:pt x="127" y="56"/>
                  <a:pt x="130" y="59"/>
                </a:cubicBezTo>
                <a:lnTo>
                  <a:pt x="137" y="51"/>
                </a:lnTo>
                <a:close/>
                <a:moveTo>
                  <a:pt x="123" y="79"/>
                </a:moveTo>
                <a:cubicBezTo>
                  <a:pt x="121" y="77"/>
                  <a:pt x="119" y="76"/>
                  <a:pt x="117" y="75"/>
                </a:cubicBezTo>
                <a:cubicBezTo>
                  <a:pt x="115" y="74"/>
                  <a:pt x="112" y="74"/>
                  <a:pt x="109" y="74"/>
                </a:cubicBezTo>
                <a:cubicBezTo>
                  <a:pt x="104" y="74"/>
                  <a:pt x="100" y="75"/>
                  <a:pt x="96" y="78"/>
                </a:cubicBezTo>
                <a:cubicBezTo>
                  <a:pt x="92" y="80"/>
                  <a:pt x="89" y="83"/>
                  <a:pt x="86" y="88"/>
                </a:cubicBezTo>
                <a:cubicBezTo>
                  <a:pt x="84" y="92"/>
                  <a:pt x="81" y="96"/>
                  <a:pt x="80" y="101"/>
                </a:cubicBezTo>
                <a:cubicBezTo>
                  <a:pt x="78" y="106"/>
                  <a:pt x="78" y="111"/>
                  <a:pt x="78" y="116"/>
                </a:cubicBezTo>
                <a:cubicBezTo>
                  <a:pt x="78" y="121"/>
                  <a:pt x="79" y="125"/>
                  <a:pt x="81" y="128"/>
                </a:cubicBezTo>
                <a:cubicBezTo>
                  <a:pt x="83" y="132"/>
                  <a:pt x="86" y="133"/>
                  <a:pt x="91" y="133"/>
                </a:cubicBezTo>
                <a:cubicBezTo>
                  <a:pt x="93" y="133"/>
                  <a:pt x="96" y="133"/>
                  <a:pt x="98" y="131"/>
                </a:cubicBezTo>
                <a:cubicBezTo>
                  <a:pt x="100" y="130"/>
                  <a:pt x="103" y="128"/>
                  <a:pt x="105" y="126"/>
                </a:cubicBezTo>
                <a:cubicBezTo>
                  <a:pt x="107" y="124"/>
                  <a:pt x="110" y="122"/>
                  <a:pt x="112" y="119"/>
                </a:cubicBezTo>
                <a:cubicBezTo>
                  <a:pt x="114" y="116"/>
                  <a:pt x="116" y="113"/>
                  <a:pt x="117" y="110"/>
                </a:cubicBezTo>
                <a:lnTo>
                  <a:pt x="123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1" name="Freeform 12"/>
          <p:cNvSpPr>
            <a:spLocks noEditPoints="1"/>
          </p:cNvSpPr>
          <p:nvPr/>
        </p:nvSpPr>
        <p:spPr bwMode="auto">
          <a:xfrm>
            <a:off x="5406629" y="1972867"/>
            <a:ext cx="579834" cy="610790"/>
          </a:xfrm>
          <a:custGeom>
            <a:avLst/>
            <a:gdLst>
              <a:gd name="T0" fmla="*/ 2147483647 w 96"/>
              <a:gd name="T1" fmla="*/ 2147483647 h 101"/>
              <a:gd name="T2" fmla="*/ 2147483647 w 96"/>
              <a:gd name="T3" fmla="*/ 2147483647 h 101"/>
              <a:gd name="T4" fmla="*/ 2147483647 w 96"/>
              <a:gd name="T5" fmla="*/ 2147483647 h 101"/>
              <a:gd name="T6" fmla="*/ 2147483647 w 96"/>
              <a:gd name="T7" fmla="*/ 2147483647 h 101"/>
              <a:gd name="T8" fmla="*/ 2147483647 w 96"/>
              <a:gd name="T9" fmla="*/ 2147483647 h 101"/>
              <a:gd name="T10" fmla="*/ 2147483647 w 96"/>
              <a:gd name="T11" fmla="*/ 2147483647 h 101"/>
              <a:gd name="T12" fmla="*/ 2147483647 w 96"/>
              <a:gd name="T13" fmla="*/ 2147483647 h 101"/>
              <a:gd name="T14" fmla="*/ 2147483647 w 96"/>
              <a:gd name="T15" fmla="*/ 2147483647 h 101"/>
              <a:gd name="T16" fmla="*/ 2147483647 w 96"/>
              <a:gd name="T17" fmla="*/ 2147483647 h 101"/>
              <a:gd name="T18" fmla="*/ 2147483647 w 96"/>
              <a:gd name="T19" fmla="*/ 2147483647 h 101"/>
              <a:gd name="T20" fmla="*/ 2147483647 w 96"/>
              <a:gd name="T21" fmla="*/ 2147483647 h 101"/>
              <a:gd name="T22" fmla="*/ 2147483647 w 96"/>
              <a:gd name="T23" fmla="*/ 2147483647 h 101"/>
              <a:gd name="T24" fmla="*/ 2147483647 w 96"/>
              <a:gd name="T25" fmla="*/ 2147483647 h 101"/>
              <a:gd name="T26" fmla="*/ 2147483647 w 96"/>
              <a:gd name="T27" fmla="*/ 2147483647 h 101"/>
              <a:gd name="T28" fmla="*/ 2147483647 w 96"/>
              <a:gd name="T29" fmla="*/ 2147483647 h 101"/>
              <a:gd name="T30" fmla="*/ 2147483647 w 96"/>
              <a:gd name="T31" fmla="*/ 2147483647 h 101"/>
              <a:gd name="T32" fmla="*/ 2147483647 w 96"/>
              <a:gd name="T33" fmla="*/ 2147483647 h 101"/>
              <a:gd name="T34" fmla="*/ 2147483647 w 96"/>
              <a:gd name="T35" fmla="*/ 2147483647 h 101"/>
              <a:gd name="T36" fmla="*/ 2147483647 w 96"/>
              <a:gd name="T37" fmla="*/ 2147483647 h 101"/>
              <a:gd name="T38" fmla="*/ 2147483647 w 96"/>
              <a:gd name="T39" fmla="*/ 2147483647 h 101"/>
              <a:gd name="T40" fmla="*/ 2147483647 w 96"/>
              <a:gd name="T41" fmla="*/ 2147483647 h 101"/>
              <a:gd name="T42" fmla="*/ 2147483647 w 96"/>
              <a:gd name="T43" fmla="*/ 2147483647 h 101"/>
              <a:gd name="T44" fmla="*/ 2147483647 w 96"/>
              <a:gd name="T45" fmla="*/ 2147483647 h 101"/>
              <a:gd name="T46" fmla="*/ 2147483647 w 96"/>
              <a:gd name="T47" fmla="*/ 2147483647 h 101"/>
              <a:gd name="T48" fmla="*/ 2147483647 w 96"/>
              <a:gd name="T49" fmla="*/ 2147483647 h 101"/>
              <a:gd name="T50" fmla="*/ 2147483647 w 96"/>
              <a:gd name="T51" fmla="*/ 2147483647 h 101"/>
              <a:gd name="T52" fmla="*/ 2147483647 w 96"/>
              <a:gd name="T53" fmla="*/ 2147483647 h 101"/>
              <a:gd name="T54" fmla="*/ 2147483647 w 96"/>
              <a:gd name="T55" fmla="*/ 2147483647 h 101"/>
              <a:gd name="T56" fmla="*/ 2147483647 w 96"/>
              <a:gd name="T57" fmla="*/ 2147483647 h 101"/>
              <a:gd name="T58" fmla="*/ 2147483647 w 96"/>
              <a:gd name="T59" fmla="*/ 0 h 101"/>
              <a:gd name="T60" fmla="*/ 2147483647 w 96"/>
              <a:gd name="T61" fmla="*/ 2147483647 h 101"/>
              <a:gd name="T62" fmla="*/ 2147483647 w 96"/>
              <a:gd name="T63" fmla="*/ 2147483647 h 101"/>
              <a:gd name="T64" fmla="*/ 2147483647 w 96"/>
              <a:gd name="T65" fmla="*/ 0 h 101"/>
              <a:gd name="T66" fmla="*/ 2147483647 w 96"/>
              <a:gd name="T67" fmla="*/ 2147483647 h 101"/>
              <a:gd name="T68" fmla="*/ 2147483647 w 96"/>
              <a:gd name="T69" fmla="*/ 2147483647 h 101"/>
              <a:gd name="T70" fmla="*/ 2147483647 w 96"/>
              <a:gd name="T71" fmla="*/ 2147483647 h 101"/>
              <a:gd name="T72" fmla="*/ 2147483647 w 96"/>
              <a:gd name="T73" fmla="*/ 2147483647 h 101"/>
              <a:gd name="T74" fmla="*/ 2147483647 w 96"/>
              <a:gd name="T75" fmla="*/ 2147483647 h 101"/>
              <a:gd name="T76" fmla="*/ 2147483647 w 96"/>
              <a:gd name="T77" fmla="*/ 2147483647 h 101"/>
              <a:gd name="T78" fmla="*/ 2147483647 w 96"/>
              <a:gd name="T79" fmla="*/ 2147483647 h 101"/>
              <a:gd name="T80" fmla="*/ 2147483647 w 96"/>
              <a:gd name="T81" fmla="*/ 2147483647 h 101"/>
              <a:gd name="T82" fmla="*/ 2147483647 w 96"/>
              <a:gd name="T83" fmla="*/ 2147483647 h 101"/>
              <a:gd name="T84" fmla="*/ 2147483647 w 96"/>
              <a:gd name="T85" fmla="*/ 2147483647 h 101"/>
              <a:gd name="T86" fmla="*/ 2147483647 w 96"/>
              <a:gd name="T87" fmla="*/ 2147483647 h 101"/>
              <a:gd name="T88" fmla="*/ 2147483647 w 96"/>
              <a:gd name="T89" fmla="*/ 2147483647 h 101"/>
              <a:gd name="T90" fmla="*/ 2147483647 w 96"/>
              <a:gd name="T91" fmla="*/ 2147483647 h 101"/>
              <a:gd name="T92" fmla="*/ 2147483647 w 96"/>
              <a:gd name="T93" fmla="*/ 2147483647 h 101"/>
              <a:gd name="T94" fmla="*/ 2147483647 w 96"/>
              <a:gd name="T95" fmla="*/ 2147483647 h 101"/>
              <a:gd name="T96" fmla="*/ 2147483647 w 96"/>
              <a:gd name="T97" fmla="*/ 2147483647 h 101"/>
              <a:gd name="T98" fmla="*/ 2147483647 w 96"/>
              <a:gd name="T99" fmla="*/ 2147483647 h 101"/>
              <a:gd name="T100" fmla="*/ 2147483647 w 96"/>
              <a:gd name="T101" fmla="*/ 2147483647 h 101"/>
              <a:gd name="T102" fmla="*/ 2147483647 w 96"/>
              <a:gd name="T103" fmla="*/ 2147483647 h 101"/>
              <a:gd name="T104" fmla="*/ 2147483647 w 96"/>
              <a:gd name="T105" fmla="*/ 2147483647 h 101"/>
              <a:gd name="T106" fmla="*/ 2147483647 w 96"/>
              <a:gd name="T107" fmla="*/ 2147483647 h 101"/>
              <a:gd name="T108" fmla="*/ 2147483647 w 96"/>
              <a:gd name="T109" fmla="*/ 2147483647 h 101"/>
              <a:gd name="T110" fmla="*/ 2147483647 w 96"/>
              <a:gd name="T111" fmla="*/ 2147483647 h 101"/>
              <a:gd name="T112" fmla="*/ 2147483647 w 96"/>
              <a:gd name="T113" fmla="*/ 2147483647 h 101"/>
              <a:gd name="T114" fmla="*/ 2147483647 w 96"/>
              <a:gd name="T115" fmla="*/ 2147483647 h 101"/>
              <a:gd name="T116" fmla="*/ 2147483647 w 96"/>
              <a:gd name="T117" fmla="*/ 2147483647 h 101"/>
              <a:gd name="T118" fmla="*/ 2147483647 w 96"/>
              <a:gd name="T119" fmla="*/ 2147483647 h 1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2" name="Freeform 10"/>
          <p:cNvSpPr>
            <a:spLocks noEditPoints="1"/>
          </p:cNvSpPr>
          <p:nvPr/>
        </p:nvSpPr>
        <p:spPr bwMode="auto">
          <a:xfrm>
            <a:off x="7477125" y="1962150"/>
            <a:ext cx="558404" cy="633413"/>
          </a:xfrm>
          <a:custGeom>
            <a:avLst/>
            <a:gdLst>
              <a:gd name="T0" fmla="*/ 2147483647 w 90"/>
              <a:gd name="T1" fmla="*/ 2147483647 h 102"/>
              <a:gd name="T2" fmla="*/ 2147483647 w 90"/>
              <a:gd name="T3" fmla="*/ 2147483647 h 102"/>
              <a:gd name="T4" fmla="*/ 2147483647 w 90"/>
              <a:gd name="T5" fmla="*/ 2147483647 h 102"/>
              <a:gd name="T6" fmla="*/ 2147483647 w 90"/>
              <a:gd name="T7" fmla="*/ 2147483647 h 102"/>
              <a:gd name="T8" fmla="*/ 2147483647 w 90"/>
              <a:gd name="T9" fmla="*/ 2147483647 h 102"/>
              <a:gd name="T10" fmla="*/ 2147483647 w 90"/>
              <a:gd name="T11" fmla="*/ 2147483647 h 102"/>
              <a:gd name="T12" fmla="*/ 2147483647 w 90"/>
              <a:gd name="T13" fmla="*/ 2147483647 h 102"/>
              <a:gd name="T14" fmla="*/ 2147483647 w 90"/>
              <a:gd name="T15" fmla="*/ 2147483647 h 102"/>
              <a:gd name="T16" fmla="*/ 2147483647 w 90"/>
              <a:gd name="T17" fmla="*/ 2147483647 h 102"/>
              <a:gd name="T18" fmla="*/ 0 w 90"/>
              <a:gd name="T19" fmla="*/ 2147483647 h 102"/>
              <a:gd name="T20" fmla="*/ 0 w 90"/>
              <a:gd name="T21" fmla="*/ 2147483647 h 102"/>
              <a:gd name="T22" fmla="*/ 0 w 90"/>
              <a:gd name="T23" fmla="*/ 2147483647 h 102"/>
              <a:gd name="T24" fmla="*/ 2147483647 w 90"/>
              <a:gd name="T25" fmla="*/ 2147483647 h 102"/>
              <a:gd name="T26" fmla="*/ 2147483647 w 90"/>
              <a:gd name="T27" fmla="*/ 2147483647 h 102"/>
              <a:gd name="T28" fmla="*/ 2147483647 w 90"/>
              <a:gd name="T29" fmla="*/ 2147483647 h 102"/>
              <a:gd name="T30" fmla="*/ 2147483647 w 90"/>
              <a:gd name="T31" fmla="*/ 2147483647 h 102"/>
              <a:gd name="T32" fmla="*/ 2147483647 w 90"/>
              <a:gd name="T33" fmla="*/ 2147483647 h 102"/>
              <a:gd name="T34" fmla="*/ 2147483647 w 90"/>
              <a:gd name="T35" fmla="*/ 2147483647 h 102"/>
              <a:gd name="T36" fmla="*/ 2147483647 w 90"/>
              <a:gd name="T37" fmla="*/ 0 h 102"/>
              <a:gd name="T38" fmla="*/ 2147483647 w 90"/>
              <a:gd name="T39" fmla="*/ 2147483647 h 102"/>
              <a:gd name="T40" fmla="*/ 2147483647 w 90"/>
              <a:gd name="T41" fmla="*/ 2147483647 h 102"/>
              <a:gd name="T42" fmla="*/ 2147483647 w 90"/>
              <a:gd name="T43" fmla="*/ 2147483647 h 102"/>
              <a:gd name="T44" fmla="*/ 2147483647 w 90"/>
              <a:gd name="T45" fmla="*/ 2147483647 h 102"/>
              <a:gd name="T46" fmla="*/ 2147483647 w 90"/>
              <a:gd name="T47" fmla="*/ 2147483647 h 102"/>
              <a:gd name="T48" fmla="*/ 2147483647 w 90"/>
              <a:gd name="T49" fmla="*/ 2147483647 h 102"/>
              <a:gd name="T50" fmla="*/ 2147483647 w 90"/>
              <a:gd name="T51" fmla="*/ 2147483647 h 102"/>
              <a:gd name="T52" fmla="*/ 2147483647 w 90"/>
              <a:gd name="T53" fmla="*/ 2147483647 h 102"/>
              <a:gd name="T54" fmla="*/ 2147483647 w 90"/>
              <a:gd name="T55" fmla="*/ 2147483647 h 102"/>
              <a:gd name="T56" fmla="*/ 2147483647 w 90"/>
              <a:gd name="T57" fmla="*/ 2147483647 h 102"/>
              <a:gd name="T58" fmla="*/ 2147483647 w 90"/>
              <a:gd name="T59" fmla="*/ 2147483647 h 102"/>
              <a:gd name="T60" fmla="*/ 2147483647 w 90"/>
              <a:gd name="T61" fmla="*/ 2147483647 h 102"/>
              <a:gd name="T62" fmla="*/ 2147483647 w 90"/>
              <a:gd name="T63" fmla="*/ 2147483647 h 102"/>
              <a:gd name="T64" fmla="*/ 2147483647 w 90"/>
              <a:gd name="T65" fmla="*/ 2147483647 h 102"/>
              <a:gd name="T66" fmla="*/ 2147483647 w 90"/>
              <a:gd name="T67" fmla="*/ 2147483647 h 102"/>
              <a:gd name="T68" fmla="*/ 2147483647 w 90"/>
              <a:gd name="T69" fmla="*/ 2147483647 h 102"/>
              <a:gd name="T70" fmla="*/ 2147483647 w 90"/>
              <a:gd name="T71" fmla="*/ 2147483647 h 102"/>
              <a:gd name="T72" fmla="*/ 2147483647 w 90"/>
              <a:gd name="T73" fmla="*/ 2147483647 h 102"/>
              <a:gd name="T74" fmla="*/ 2147483647 w 90"/>
              <a:gd name="T75" fmla="*/ 2147483647 h 102"/>
              <a:gd name="T76" fmla="*/ 2147483647 w 90"/>
              <a:gd name="T77" fmla="*/ 2147483647 h 102"/>
              <a:gd name="T78" fmla="*/ 2147483647 w 90"/>
              <a:gd name="T79" fmla="*/ 2147483647 h 102"/>
              <a:gd name="T80" fmla="*/ 2147483647 w 90"/>
              <a:gd name="T81" fmla="*/ 2147483647 h 102"/>
              <a:gd name="T82" fmla="*/ 2147483647 w 90"/>
              <a:gd name="T83" fmla="*/ 2147483647 h 1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90" h="102">
                <a:moveTo>
                  <a:pt x="14" y="40"/>
                </a:moveTo>
                <a:cubicBezTo>
                  <a:pt x="65" y="40"/>
                  <a:pt x="65" y="40"/>
                  <a:pt x="65" y="40"/>
                </a:cubicBezTo>
                <a:cubicBezTo>
                  <a:pt x="72" y="40"/>
                  <a:pt x="79" y="47"/>
                  <a:pt x="79" y="54"/>
                </a:cubicBezTo>
                <a:cubicBezTo>
                  <a:pt x="79" y="63"/>
                  <a:pt x="79" y="63"/>
                  <a:pt x="79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81"/>
                  <a:pt x="44" y="81"/>
                  <a:pt x="44" y="81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9"/>
                  <a:pt x="79" y="89"/>
                  <a:pt x="79" y="89"/>
                </a:cubicBezTo>
                <a:cubicBezTo>
                  <a:pt x="79" y="96"/>
                  <a:pt x="72" y="102"/>
                  <a:pt x="65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5"/>
                  <a:pt x="0" y="35"/>
                </a:cubicBezTo>
                <a:cubicBezTo>
                  <a:pt x="0" y="33"/>
                  <a:pt x="0" y="30"/>
                  <a:pt x="1" y="28"/>
                </a:cubicBezTo>
                <a:cubicBezTo>
                  <a:pt x="3" y="24"/>
                  <a:pt x="5" y="22"/>
                  <a:pt x="7" y="20"/>
                </a:cubicBezTo>
                <a:cubicBezTo>
                  <a:pt x="8" y="19"/>
                  <a:pt x="8" y="19"/>
                  <a:pt x="8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45" y="3"/>
                  <a:pt x="45" y="3"/>
                  <a:pt x="45" y="3"/>
                </a:cubicBezTo>
                <a:cubicBezTo>
                  <a:pt x="48" y="0"/>
                  <a:pt x="48" y="0"/>
                  <a:pt x="48" y="0"/>
                </a:cubicBezTo>
                <a:cubicBezTo>
                  <a:pt x="51" y="3"/>
                  <a:pt x="51" y="3"/>
                  <a:pt x="51" y="3"/>
                </a:cubicBezTo>
                <a:cubicBezTo>
                  <a:pt x="70" y="19"/>
                  <a:pt x="70" y="19"/>
                  <a:pt x="70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23"/>
                  <a:pt x="74" y="23"/>
                  <a:pt x="74" y="23"/>
                </a:cubicBezTo>
                <a:cubicBezTo>
                  <a:pt x="87" y="34"/>
                  <a:pt x="87" y="34"/>
                  <a:pt x="87" y="34"/>
                </a:cubicBezTo>
                <a:cubicBezTo>
                  <a:pt x="90" y="37"/>
                  <a:pt x="90" y="37"/>
                  <a:pt x="90" y="37"/>
                </a:cubicBezTo>
                <a:cubicBezTo>
                  <a:pt x="81" y="47"/>
                  <a:pt x="81" y="47"/>
                  <a:pt x="81" y="47"/>
                </a:cubicBezTo>
                <a:cubicBezTo>
                  <a:pt x="75" y="41"/>
                  <a:pt x="75" y="41"/>
                  <a:pt x="75" y="41"/>
                </a:cubicBezTo>
                <a:cubicBezTo>
                  <a:pt x="78" y="38"/>
                  <a:pt x="78" y="38"/>
                  <a:pt x="78" y="38"/>
                </a:cubicBezTo>
                <a:cubicBezTo>
                  <a:pt x="49" y="12"/>
                  <a:pt x="49" y="12"/>
                  <a:pt x="49" y="12"/>
                </a:cubicBezTo>
                <a:cubicBezTo>
                  <a:pt x="25" y="37"/>
                  <a:pt x="25" y="37"/>
                  <a:pt x="25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22" y="28"/>
                  <a:pt x="22" y="28"/>
                  <a:pt x="22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0" y="29"/>
                  <a:pt x="10" y="30"/>
                  <a:pt x="9" y="31"/>
                </a:cubicBezTo>
                <a:cubicBezTo>
                  <a:pt x="9" y="32"/>
                  <a:pt x="9" y="33"/>
                  <a:pt x="9" y="34"/>
                </a:cubicBezTo>
                <a:cubicBezTo>
                  <a:pt x="9" y="36"/>
                  <a:pt x="9" y="37"/>
                  <a:pt x="10" y="38"/>
                </a:cubicBezTo>
                <a:cubicBezTo>
                  <a:pt x="11" y="39"/>
                  <a:pt x="12" y="40"/>
                  <a:pt x="14" y="40"/>
                </a:cubicBezTo>
                <a:close/>
                <a:moveTo>
                  <a:pt x="57" y="67"/>
                </a:moveTo>
                <a:cubicBezTo>
                  <a:pt x="53" y="67"/>
                  <a:pt x="51" y="69"/>
                  <a:pt x="51" y="73"/>
                </a:cubicBezTo>
                <a:cubicBezTo>
                  <a:pt x="51" y="76"/>
                  <a:pt x="53" y="79"/>
                  <a:pt x="57" y="79"/>
                </a:cubicBezTo>
                <a:cubicBezTo>
                  <a:pt x="60" y="79"/>
                  <a:pt x="63" y="76"/>
                  <a:pt x="63" y="73"/>
                </a:cubicBezTo>
                <a:cubicBezTo>
                  <a:pt x="63" y="69"/>
                  <a:pt x="60" y="67"/>
                  <a:pt x="57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91939" y="3723878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890913" y="3723878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004048" y="3723878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913227" y="3723878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1031330" y="3376721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01.Lorem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27327" y="3376721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02.Lorem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96478" y="3376721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03.Lorem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11022" y="3376721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04.Lorem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reeform 9"/>
          <p:cNvSpPr/>
          <p:nvPr/>
        </p:nvSpPr>
        <p:spPr bwMode="auto">
          <a:xfrm>
            <a:off x="1312069" y="1995686"/>
            <a:ext cx="1990725" cy="1557338"/>
          </a:xfrm>
          <a:custGeom>
            <a:avLst/>
            <a:gdLst/>
            <a:ahLst/>
            <a:cxnLst>
              <a:cxn ang="0">
                <a:pos x="669" y="221"/>
              </a:cxn>
              <a:cxn ang="0">
                <a:pos x="454" y="63"/>
              </a:cxn>
              <a:cxn ang="0">
                <a:pos x="432" y="47"/>
              </a:cxn>
              <a:cxn ang="0">
                <a:pos x="279" y="0"/>
              </a:cxn>
              <a:cxn ang="0">
                <a:pos x="211" y="9"/>
              </a:cxn>
              <a:cxn ang="0">
                <a:pos x="0" y="279"/>
              </a:cxn>
              <a:cxn ang="0">
                <a:pos x="211" y="549"/>
              </a:cxn>
              <a:cxn ang="0">
                <a:pos x="279" y="557"/>
              </a:cxn>
              <a:cxn ang="0">
                <a:pos x="432" y="511"/>
              </a:cxn>
              <a:cxn ang="0">
                <a:pos x="454" y="495"/>
              </a:cxn>
              <a:cxn ang="0">
                <a:pos x="669" y="337"/>
              </a:cxn>
              <a:cxn ang="0">
                <a:pos x="669" y="221"/>
              </a:cxn>
            </a:cxnLst>
            <a:rect l="0" t="0" r="r" b="b"/>
            <a:pathLst>
              <a:path w="712" h="557">
                <a:moveTo>
                  <a:pt x="669" y="221"/>
                </a:moveTo>
                <a:cubicBezTo>
                  <a:pt x="454" y="63"/>
                  <a:pt x="454" y="63"/>
                  <a:pt x="454" y="63"/>
                </a:cubicBezTo>
                <a:cubicBezTo>
                  <a:pt x="447" y="57"/>
                  <a:pt x="440" y="52"/>
                  <a:pt x="432" y="47"/>
                </a:cubicBezTo>
                <a:cubicBezTo>
                  <a:pt x="388" y="17"/>
                  <a:pt x="336" y="0"/>
                  <a:pt x="279" y="0"/>
                </a:cubicBezTo>
                <a:cubicBezTo>
                  <a:pt x="255" y="0"/>
                  <a:pt x="233" y="3"/>
                  <a:pt x="211" y="9"/>
                </a:cubicBezTo>
                <a:cubicBezTo>
                  <a:pt x="90" y="39"/>
                  <a:pt x="0" y="148"/>
                  <a:pt x="0" y="279"/>
                </a:cubicBezTo>
                <a:cubicBezTo>
                  <a:pt x="0" y="409"/>
                  <a:pt x="90" y="518"/>
                  <a:pt x="211" y="549"/>
                </a:cubicBezTo>
                <a:cubicBezTo>
                  <a:pt x="233" y="554"/>
                  <a:pt x="255" y="557"/>
                  <a:pt x="279" y="557"/>
                </a:cubicBezTo>
                <a:cubicBezTo>
                  <a:pt x="336" y="557"/>
                  <a:pt x="388" y="540"/>
                  <a:pt x="432" y="511"/>
                </a:cubicBezTo>
                <a:cubicBezTo>
                  <a:pt x="440" y="506"/>
                  <a:pt x="447" y="500"/>
                  <a:pt x="454" y="495"/>
                </a:cubicBezTo>
                <a:cubicBezTo>
                  <a:pt x="669" y="337"/>
                  <a:pt x="669" y="337"/>
                  <a:pt x="669" y="337"/>
                </a:cubicBezTo>
                <a:cubicBezTo>
                  <a:pt x="712" y="305"/>
                  <a:pt x="712" y="253"/>
                  <a:pt x="669" y="221"/>
                </a:cubicBezTo>
                <a:close/>
              </a:path>
            </a:pathLst>
          </a:cu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2931319" y="1995686"/>
            <a:ext cx="1882379" cy="1557338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5" y="63"/>
              </a:cxn>
              <a:cxn ang="0">
                <a:pos x="393" y="47"/>
              </a:cxn>
              <a:cxn ang="0">
                <a:pos x="239" y="0"/>
              </a:cxn>
              <a:cxn ang="0">
                <a:pos x="172" y="9"/>
              </a:cxn>
              <a:cxn ang="0">
                <a:pos x="0" y="137"/>
              </a:cxn>
              <a:cxn ang="0">
                <a:pos x="98" y="209"/>
              </a:cxn>
              <a:cxn ang="0">
                <a:pos x="137" y="279"/>
              </a:cxn>
              <a:cxn ang="0">
                <a:pos x="98" y="349"/>
              </a:cxn>
              <a:cxn ang="0">
                <a:pos x="0" y="421"/>
              </a:cxn>
              <a:cxn ang="0">
                <a:pos x="172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5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3" h="557">
                <a:moveTo>
                  <a:pt x="629" y="221"/>
                </a:moveTo>
                <a:cubicBezTo>
                  <a:pt x="415" y="63"/>
                  <a:pt x="415" y="63"/>
                  <a:pt x="415" y="63"/>
                </a:cubicBezTo>
                <a:cubicBezTo>
                  <a:pt x="408" y="57"/>
                  <a:pt x="401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6" y="0"/>
                  <a:pt x="193" y="3"/>
                  <a:pt x="172" y="9"/>
                </a:cubicBezTo>
                <a:cubicBezTo>
                  <a:pt x="99" y="27"/>
                  <a:pt x="38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7" y="252"/>
                  <a:pt x="137" y="279"/>
                </a:cubicBezTo>
                <a:cubicBezTo>
                  <a:pt x="137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8" y="484"/>
                  <a:pt x="99" y="530"/>
                  <a:pt x="172" y="549"/>
                </a:cubicBezTo>
                <a:cubicBezTo>
                  <a:pt x="193" y="554"/>
                  <a:pt x="216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1" y="506"/>
                  <a:pt x="408" y="500"/>
                  <a:pt x="415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3" y="305"/>
                  <a:pt x="673" y="253"/>
                  <a:pt x="629" y="221"/>
                </a:cubicBezTo>
                <a:close/>
              </a:path>
            </a:pathLst>
          </a:cu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4441031" y="1995686"/>
            <a:ext cx="1882379" cy="1557338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4" y="63"/>
              </a:cxn>
              <a:cxn ang="0">
                <a:pos x="393" y="47"/>
              </a:cxn>
              <a:cxn ang="0">
                <a:pos x="239" y="0"/>
              </a:cxn>
              <a:cxn ang="0">
                <a:pos x="171" y="9"/>
              </a:cxn>
              <a:cxn ang="0">
                <a:pos x="0" y="137"/>
              </a:cxn>
              <a:cxn ang="0">
                <a:pos x="98" y="209"/>
              </a:cxn>
              <a:cxn ang="0">
                <a:pos x="137" y="279"/>
              </a:cxn>
              <a:cxn ang="0">
                <a:pos x="98" y="349"/>
              </a:cxn>
              <a:cxn ang="0">
                <a:pos x="0" y="421"/>
              </a:cxn>
              <a:cxn ang="0">
                <a:pos x="171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4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3" h="557">
                <a:moveTo>
                  <a:pt x="629" y="221"/>
                </a:moveTo>
                <a:cubicBezTo>
                  <a:pt x="414" y="63"/>
                  <a:pt x="414" y="63"/>
                  <a:pt x="414" y="63"/>
                </a:cubicBezTo>
                <a:cubicBezTo>
                  <a:pt x="407" y="57"/>
                  <a:pt x="400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6" y="0"/>
                  <a:pt x="193" y="3"/>
                  <a:pt x="171" y="9"/>
                </a:cubicBezTo>
                <a:cubicBezTo>
                  <a:pt x="99" y="27"/>
                  <a:pt x="37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7" y="252"/>
                  <a:pt x="137" y="279"/>
                </a:cubicBezTo>
                <a:cubicBezTo>
                  <a:pt x="137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7" y="484"/>
                  <a:pt x="99" y="530"/>
                  <a:pt x="171" y="549"/>
                </a:cubicBezTo>
                <a:cubicBezTo>
                  <a:pt x="193" y="554"/>
                  <a:pt x="216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0" y="506"/>
                  <a:pt x="407" y="500"/>
                  <a:pt x="414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3" y="305"/>
                  <a:pt x="673" y="253"/>
                  <a:pt x="629" y="221"/>
                </a:cubicBezTo>
                <a:close/>
              </a:path>
            </a:pathLst>
          </a:cu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 8"/>
          <p:cNvSpPr/>
          <p:nvPr/>
        </p:nvSpPr>
        <p:spPr bwMode="auto">
          <a:xfrm>
            <a:off x="5950745" y="1995686"/>
            <a:ext cx="1879997" cy="1557338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4" y="63"/>
              </a:cxn>
              <a:cxn ang="0">
                <a:pos x="393" y="47"/>
              </a:cxn>
              <a:cxn ang="0">
                <a:pos x="239" y="0"/>
              </a:cxn>
              <a:cxn ang="0">
                <a:pos x="171" y="9"/>
              </a:cxn>
              <a:cxn ang="0">
                <a:pos x="0" y="137"/>
              </a:cxn>
              <a:cxn ang="0">
                <a:pos x="98" y="209"/>
              </a:cxn>
              <a:cxn ang="0">
                <a:pos x="136" y="279"/>
              </a:cxn>
              <a:cxn ang="0">
                <a:pos x="98" y="349"/>
              </a:cxn>
              <a:cxn ang="0">
                <a:pos x="0" y="421"/>
              </a:cxn>
              <a:cxn ang="0">
                <a:pos x="171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4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2" h="557">
                <a:moveTo>
                  <a:pt x="629" y="221"/>
                </a:moveTo>
                <a:cubicBezTo>
                  <a:pt x="414" y="63"/>
                  <a:pt x="414" y="63"/>
                  <a:pt x="414" y="63"/>
                </a:cubicBezTo>
                <a:cubicBezTo>
                  <a:pt x="407" y="57"/>
                  <a:pt x="400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5" y="0"/>
                  <a:pt x="193" y="3"/>
                  <a:pt x="171" y="9"/>
                </a:cubicBezTo>
                <a:cubicBezTo>
                  <a:pt x="98" y="27"/>
                  <a:pt x="37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6" y="252"/>
                  <a:pt x="136" y="279"/>
                </a:cubicBezTo>
                <a:cubicBezTo>
                  <a:pt x="136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7" y="484"/>
                  <a:pt x="98" y="530"/>
                  <a:pt x="171" y="549"/>
                </a:cubicBezTo>
                <a:cubicBezTo>
                  <a:pt x="193" y="554"/>
                  <a:pt x="215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0" y="506"/>
                  <a:pt x="407" y="500"/>
                  <a:pt x="414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2" y="305"/>
                  <a:pt x="672" y="253"/>
                  <a:pt x="629" y="221"/>
                </a:cubicBezTo>
                <a:close/>
              </a:path>
            </a:pathLst>
          </a:cu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27"/>
          <p:cNvSpPr>
            <a:spLocks noChangeArrowheads="1"/>
          </p:cNvSpPr>
          <p:nvPr/>
        </p:nvSpPr>
        <p:spPr bwMode="auto">
          <a:xfrm>
            <a:off x="1541860" y="2601715"/>
            <a:ext cx="1872853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TEXT</a:t>
            </a:r>
            <a:endParaRPr lang="en-US" altLang="zh-CN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Oval 27"/>
          <p:cNvSpPr>
            <a:spLocks noChangeArrowheads="1"/>
          </p:cNvSpPr>
          <p:nvPr/>
        </p:nvSpPr>
        <p:spPr bwMode="auto">
          <a:xfrm>
            <a:off x="3052763" y="2601715"/>
            <a:ext cx="1872854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YEXT</a:t>
            </a:r>
            <a:endParaRPr lang="en-US" altLang="zh-CN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Oval 27"/>
          <p:cNvSpPr>
            <a:spLocks noChangeArrowheads="1"/>
          </p:cNvSpPr>
          <p:nvPr/>
        </p:nvSpPr>
        <p:spPr bwMode="auto">
          <a:xfrm>
            <a:off x="4644008" y="2601715"/>
            <a:ext cx="1872854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YEXT</a:t>
            </a:r>
            <a:endParaRPr lang="en-US" altLang="zh-CN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Oval 27"/>
          <p:cNvSpPr>
            <a:spLocks noChangeArrowheads="1"/>
          </p:cNvSpPr>
          <p:nvPr/>
        </p:nvSpPr>
        <p:spPr bwMode="auto">
          <a:xfrm>
            <a:off x="6156176" y="2601715"/>
            <a:ext cx="1872854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YEXT</a:t>
            </a:r>
            <a:endParaRPr lang="en-US" altLang="zh-CN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8353" y="4028181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878369" y="1442586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1167744" y="3681024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01.Lorem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14783" y="1095429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02.Lorem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7047" y="4087439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868144" y="1442586"/>
            <a:ext cx="166213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Lamet</a:t>
            </a:r>
            <a:r>
              <a:rPr lang="en-US" altLang="zh-CN" sz="1200" dirty="0" smtClean="0"/>
              <a:t>,.</a:t>
            </a:r>
            <a:endParaRPr lang="zh-CN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4689477" y="3740282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03.Lorem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65939" y="1095429"/>
            <a:ext cx="1383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DF611A"/>
                </a:solidFill>
              </a:rPr>
              <a:t>04.Lorem Ipsum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MH_SubTitle_1"/>
          <p:cNvSpPr/>
          <p:nvPr/>
        </p:nvSpPr>
        <p:spPr>
          <a:xfrm>
            <a:off x="907869" y="1419419"/>
            <a:ext cx="1804951" cy="687532"/>
          </a:xfrm>
          <a:prstGeom prst="rect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TEXT HERE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MH_Other_1"/>
          <p:cNvSpPr/>
          <p:nvPr/>
        </p:nvSpPr>
        <p:spPr>
          <a:xfrm flipV="1">
            <a:off x="918002" y="2269063"/>
            <a:ext cx="1784686" cy="39080"/>
          </a:xfrm>
          <a:prstGeom prst="ellipse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fontScale="25000" lnSpcReduction="20000"/>
          </a:bodyPr>
          <a:lstStyle/>
          <a:p>
            <a:pPr algn="ctr">
              <a:defRPr/>
            </a:pP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7" name="MH_SubTitle_2"/>
          <p:cNvSpPr/>
          <p:nvPr/>
        </p:nvSpPr>
        <p:spPr>
          <a:xfrm>
            <a:off x="4088233" y="1419419"/>
            <a:ext cx="1803503" cy="687532"/>
          </a:xfrm>
          <a:prstGeom prst="rect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TEXT HERE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MH_Other_2"/>
          <p:cNvSpPr/>
          <p:nvPr/>
        </p:nvSpPr>
        <p:spPr>
          <a:xfrm flipV="1">
            <a:off x="4096916" y="2269063"/>
            <a:ext cx="1784687" cy="39080"/>
          </a:xfrm>
          <a:prstGeom prst="ellipse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fontScale="25000" lnSpcReduction="20000"/>
          </a:bodyPr>
          <a:lstStyle/>
          <a:p>
            <a:pPr algn="ctr">
              <a:defRPr/>
            </a:pP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9" name="MH_SubTitle_3"/>
          <p:cNvSpPr/>
          <p:nvPr/>
        </p:nvSpPr>
        <p:spPr>
          <a:xfrm>
            <a:off x="2897318" y="3110022"/>
            <a:ext cx="1803503" cy="687532"/>
          </a:xfrm>
          <a:prstGeom prst="rect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TEXT HERE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MH_Other_3"/>
          <p:cNvSpPr/>
          <p:nvPr/>
        </p:nvSpPr>
        <p:spPr>
          <a:xfrm flipV="1">
            <a:off x="2906003" y="3958217"/>
            <a:ext cx="1786134" cy="40529"/>
          </a:xfrm>
          <a:prstGeom prst="ellipse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fontScale="25000" lnSpcReduction="20000"/>
          </a:bodyPr>
          <a:lstStyle/>
          <a:p>
            <a:pPr algn="ctr">
              <a:defRPr/>
            </a:pPr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11" name="MH_SubTitle_4"/>
          <p:cNvSpPr/>
          <p:nvPr/>
        </p:nvSpPr>
        <p:spPr>
          <a:xfrm>
            <a:off x="6085628" y="3110022"/>
            <a:ext cx="1803503" cy="687532"/>
          </a:xfrm>
          <a:prstGeom prst="rect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TEXT HERE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MH_Other_4"/>
          <p:cNvSpPr/>
          <p:nvPr/>
        </p:nvSpPr>
        <p:spPr>
          <a:xfrm flipV="1">
            <a:off x="6095760" y="3958217"/>
            <a:ext cx="1784686" cy="40529"/>
          </a:xfrm>
          <a:prstGeom prst="ellipse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fontScale="25000" lnSpcReduction="20000"/>
          </a:bodyPr>
          <a:lstStyle/>
          <a:p>
            <a:pPr algn="ctr">
              <a:defRPr/>
            </a:pPr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13" name="MH_Text_1"/>
          <p:cNvSpPr txBox="1"/>
          <p:nvPr/>
        </p:nvSpPr>
        <p:spPr>
          <a:xfrm>
            <a:off x="967001" y="2357452"/>
            <a:ext cx="1686685" cy="742950"/>
          </a:xfrm>
          <a:prstGeom prst="rect">
            <a:avLst/>
          </a:prstGeom>
          <a:noFill/>
        </p:spPr>
        <p:txBody>
          <a:bodyPr lIns="68580" tIns="34290" rIns="68580" bIns="34290">
            <a:normAutofit/>
          </a:bodyPr>
          <a:lstStyle/>
          <a:p>
            <a:pPr algn="ctr">
              <a:defRPr/>
            </a:pPr>
            <a:r>
              <a:rPr lang="en-US" altLang="zh-CN" sz="1100" dirty="0"/>
              <a:t>LOREM IPSUM DOLOR SIT AMET LOREM. LOREM IPSUM DOLOR SIT AMET LOREM</a:t>
            </a:r>
            <a:endParaRPr lang="zh-CN" altLang="en-US" sz="1100" dirty="0"/>
          </a:p>
        </p:txBody>
      </p:sp>
      <p:sp>
        <p:nvSpPr>
          <p:cNvPr id="14" name="MH_Text_1"/>
          <p:cNvSpPr txBox="1"/>
          <p:nvPr/>
        </p:nvSpPr>
        <p:spPr>
          <a:xfrm>
            <a:off x="4145917" y="2357452"/>
            <a:ext cx="1686685" cy="742950"/>
          </a:xfrm>
          <a:prstGeom prst="rect">
            <a:avLst/>
          </a:prstGeom>
          <a:noFill/>
        </p:spPr>
        <p:txBody>
          <a:bodyPr lIns="68580" tIns="34290" rIns="68580" bIns="34290">
            <a:normAutofit/>
          </a:bodyPr>
          <a:lstStyle/>
          <a:p>
            <a:pPr algn="ctr">
              <a:defRPr/>
            </a:pPr>
            <a:r>
              <a:rPr lang="en-US" altLang="zh-CN" sz="1100" dirty="0"/>
              <a:t>LOREM IPSUM DOLOR SIT AMET LOREM. LOREM IPSUM DOLOR SIT AMET LOREM</a:t>
            </a:r>
            <a:endParaRPr lang="zh-CN" altLang="en-US" sz="1100" dirty="0"/>
          </a:p>
        </p:txBody>
      </p:sp>
      <p:sp>
        <p:nvSpPr>
          <p:cNvPr id="15" name="MH_Text_1"/>
          <p:cNvSpPr txBox="1"/>
          <p:nvPr/>
        </p:nvSpPr>
        <p:spPr>
          <a:xfrm>
            <a:off x="2955726" y="4057676"/>
            <a:ext cx="1686685" cy="742950"/>
          </a:xfrm>
          <a:prstGeom prst="rect">
            <a:avLst/>
          </a:prstGeom>
          <a:noFill/>
        </p:spPr>
        <p:txBody>
          <a:bodyPr lIns="68580" tIns="34290" rIns="68580" bIns="34290">
            <a:normAutofit/>
          </a:bodyPr>
          <a:lstStyle/>
          <a:p>
            <a:pPr algn="ctr">
              <a:defRPr/>
            </a:pPr>
            <a:r>
              <a:rPr lang="en-US" altLang="zh-CN" sz="1100" dirty="0"/>
              <a:t>LOREM IPSUM DOLOR SIT AMET LOREM. LOREM IPSUM DOLOR SIT AMET LOREM</a:t>
            </a:r>
            <a:endParaRPr lang="zh-CN" altLang="en-US" sz="1100" dirty="0"/>
          </a:p>
        </p:txBody>
      </p:sp>
      <p:sp>
        <p:nvSpPr>
          <p:cNvPr id="16" name="MH_Text_1"/>
          <p:cNvSpPr txBox="1"/>
          <p:nvPr/>
        </p:nvSpPr>
        <p:spPr>
          <a:xfrm>
            <a:off x="6144036" y="4057676"/>
            <a:ext cx="1686685" cy="742950"/>
          </a:xfrm>
          <a:prstGeom prst="rect">
            <a:avLst/>
          </a:prstGeom>
          <a:noFill/>
        </p:spPr>
        <p:txBody>
          <a:bodyPr lIns="68580" tIns="34290" rIns="68580" bIns="34290">
            <a:normAutofit/>
          </a:bodyPr>
          <a:lstStyle/>
          <a:p>
            <a:pPr algn="ctr">
              <a:defRPr/>
            </a:pPr>
            <a:r>
              <a:rPr lang="en-US" altLang="zh-CN" sz="1100" dirty="0"/>
              <a:t>LOREM IPSUM DOLOR SIT AMET LOREM. LOREM IPSUM DOLOR SIT AMET LOREM</a:t>
            </a:r>
            <a:endParaRPr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2740760" y="996051"/>
            <a:ext cx="3586881" cy="3586881"/>
            <a:chOff x="242" y="194"/>
            <a:chExt cx="2415" cy="2415"/>
          </a:xfrm>
        </p:grpSpPr>
        <p:sp>
          <p:nvSpPr>
            <p:cNvPr id="5" name="Freeform 5"/>
            <p:cNvSpPr/>
            <p:nvPr/>
          </p:nvSpPr>
          <p:spPr bwMode="auto">
            <a:xfrm>
              <a:off x="1486" y="194"/>
              <a:ext cx="1171" cy="1171"/>
            </a:xfrm>
            <a:custGeom>
              <a:avLst/>
              <a:gdLst>
                <a:gd name="T0" fmla="*/ 247 w 494"/>
                <a:gd name="T1" fmla="*/ 0 h 494"/>
                <a:gd name="T2" fmla="*/ 494 w 494"/>
                <a:gd name="T3" fmla="*/ 0 h 494"/>
                <a:gd name="T4" fmla="*/ 494 w 494"/>
                <a:gd name="T5" fmla="*/ 247 h 494"/>
                <a:gd name="T6" fmla="*/ 247 w 494"/>
                <a:gd name="T7" fmla="*/ 494 h 494"/>
                <a:gd name="T8" fmla="*/ 0 w 494"/>
                <a:gd name="T9" fmla="*/ 494 h 494"/>
                <a:gd name="T10" fmla="*/ 0 w 494"/>
                <a:gd name="T11" fmla="*/ 247 h 494"/>
                <a:gd name="T12" fmla="*/ 247 w 494"/>
                <a:gd name="T13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494">
                  <a:moveTo>
                    <a:pt x="247" y="0"/>
                  </a:moveTo>
                  <a:cubicBezTo>
                    <a:pt x="494" y="0"/>
                    <a:pt x="494" y="0"/>
                    <a:pt x="494" y="0"/>
                  </a:cubicBezTo>
                  <a:cubicBezTo>
                    <a:pt x="494" y="247"/>
                    <a:pt x="494" y="247"/>
                    <a:pt x="494" y="247"/>
                  </a:cubicBezTo>
                  <a:cubicBezTo>
                    <a:pt x="494" y="247"/>
                    <a:pt x="494" y="494"/>
                    <a:pt x="247" y="494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47"/>
                    <a:pt x="0" y="0"/>
                    <a:pt x="247" y="0"/>
                  </a:cubicBezTo>
                  <a:close/>
                </a:path>
              </a:pathLst>
            </a:custGeom>
            <a:solidFill>
              <a:srgbClr val="E7B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242" y="194"/>
              <a:ext cx="1171" cy="1171"/>
            </a:xfrm>
            <a:custGeom>
              <a:avLst/>
              <a:gdLst>
                <a:gd name="T0" fmla="*/ 0 w 494"/>
                <a:gd name="T1" fmla="*/ 247 h 494"/>
                <a:gd name="T2" fmla="*/ 0 w 494"/>
                <a:gd name="T3" fmla="*/ 0 h 494"/>
                <a:gd name="T4" fmla="*/ 247 w 494"/>
                <a:gd name="T5" fmla="*/ 0 h 494"/>
                <a:gd name="T6" fmla="*/ 494 w 494"/>
                <a:gd name="T7" fmla="*/ 247 h 494"/>
                <a:gd name="T8" fmla="*/ 494 w 494"/>
                <a:gd name="T9" fmla="*/ 494 h 494"/>
                <a:gd name="T10" fmla="*/ 247 w 494"/>
                <a:gd name="T11" fmla="*/ 494 h 494"/>
                <a:gd name="T12" fmla="*/ 0 w 494"/>
                <a:gd name="T13" fmla="*/ 24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494">
                  <a:moveTo>
                    <a:pt x="0" y="24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7" y="0"/>
                    <a:pt x="494" y="0"/>
                    <a:pt x="494" y="247"/>
                  </a:cubicBezTo>
                  <a:cubicBezTo>
                    <a:pt x="494" y="494"/>
                    <a:pt x="494" y="494"/>
                    <a:pt x="494" y="494"/>
                  </a:cubicBezTo>
                  <a:cubicBezTo>
                    <a:pt x="247" y="494"/>
                    <a:pt x="247" y="494"/>
                    <a:pt x="247" y="494"/>
                  </a:cubicBezTo>
                  <a:cubicBezTo>
                    <a:pt x="247" y="494"/>
                    <a:pt x="0" y="494"/>
                    <a:pt x="0" y="247"/>
                  </a:cubicBezTo>
                  <a:close/>
                </a:path>
              </a:pathLst>
            </a:custGeom>
            <a:solidFill>
              <a:srgbClr val="E7B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486" y="1438"/>
              <a:ext cx="1171" cy="1171"/>
            </a:xfrm>
            <a:custGeom>
              <a:avLst/>
              <a:gdLst>
                <a:gd name="T0" fmla="*/ 247 w 494"/>
                <a:gd name="T1" fmla="*/ 494 h 494"/>
                <a:gd name="T2" fmla="*/ 494 w 494"/>
                <a:gd name="T3" fmla="*/ 494 h 494"/>
                <a:gd name="T4" fmla="*/ 494 w 494"/>
                <a:gd name="T5" fmla="*/ 247 h 494"/>
                <a:gd name="T6" fmla="*/ 247 w 494"/>
                <a:gd name="T7" fmla="*/ 0 h 494"/>
                <a:gd name="T8" fmla="*/ 0 w 494"/>
                <a:gd name="T9" fmla="*/ 0 h 494"/>
                <a:gd name="T10" fmla="*/ 0 w 494"/>
                <a:gd name="T11" fmla="*/ 247 h 494"/>
                <a:gd name="T12" fmla="*/ 247 w 494"/>
                <a:gd name="T13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494">
                  <a:moveTo>
                    <a:pt x="247" y="494"/>
                  </a:moveTo>
                  <a:cubicBezTo>
                    <a:pt x="494" y="494"/>
                    <a:pt x="494" y="494"/>
                    <a:pt x="494" y="494"/>
                  </a:cubicBezTo>
                  <a:cubicBezTo>
                    <a:pt x="494" y="247"/>
                    <a:pt x="494" y="247"/>
                    <a:pt x="494" y="247"/>
                  </a:cubicBezTo>
                  <a:cubicBezTo>
                    <a:pt x="494" y="247"/>
                    <a:pt x="494" y="0"/>
                    <a:pt x="2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47"/>
                    <a:pt x="0" y="494"/>
                    <a:pt x="247" y="494"/>
                  </a:cubicBezTo>
                  <a:close/>
                </a:path>
              </a:pathLst>
            </a:custGeom>
            <a:solidFill>
              <a:srgbClr val="E7B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242" y="1438"/>
              <a:ext cx="1171" cy="1171"/>
            </a:xfrm>
            <a:custGeom>
              <a:avLst/>
              <a:gdLst>
                <a:gd name="T0" fmla="*/ 0 w 494"/>
                <a:gd name="T1" fmla="*/ 247 h 494"/>
                <a:gd name="T2" fmla="*/ 0 w 494"/>
                <a:gd name="T3" fmla="*/ 494 h 494"/>
                <a:gd name="T4" fmla="*/ 247 w 494"/>
                <a:gd name="T5" fmla="*/ 494 h 494"/>
                <a:gd name="T6" fmla="*/ 494 w 494"/>
                <a:gd name="T7" fmla="*/ 247 h 494"/>
                <a:gd name="T8" fmla="*/ 494 w 494"/>
                <a:gd name="T9" fmla="*/ 0 h 494"/>
                <a:gd name="T10" fmla="*/ 247 w 494"/>
                <a:gd name="T11" fmla="*/ 0 h 494"/>
                <a:gd name="T12" fmla="*/ 0 w 494"/>
                <a:gd name="T13" fmla="*/ 24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494">
                  <a:moveTo>
                    <a:pt x="0" y="247"/>
                  </a:moveTo>
                  <a:cubicBezTo>
                    <a:pt x="0" y="494"/>
                    <a:pt x="0" y="494"/>
                    <a:pt x="0" y="494"/>
                  </a:cubicBezTo>
                  <a:cubicBezTo>
                    <a:pt x="247" y="494"/>
                    <a:pt x="247" y="494"/>
                    <a:pt x="247" y="494"/>
                  </a:cubicBezTo>
                  <a:cubicBezTo>
                    <a:pt x="247" y="494"/>
                    <a:pt x="494" y="494"/>
                    <a:pt x="494" y="247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7" y="0"/>
                    <a:pt x="0" y="0"/>
                    <a:pt x="0" y="247"/>
                  </a:cubicBezTo>
                  <a:close/>
                </a:path>
              </a:pathLst>
            </a:custGeom>
            <a:solidFill>
              <a:srgbClr val="E7B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1527" y="235"/>
              <a:ext cx="1090" cy="1090"/>
            </a:xfrm>
            <a:custGeom>
              <a:avLst/>
              <a:gdLst>
                <a:gd name="T0" fmla="*/ 230 w 460"/>
                <a:gd name="T1" fmla="*/ 460 h 460"/>
                <a:gd name="T2" fmla="*/ 431 w 460"/>
                <a:gd name="T3" fmla="*/ 346 h 460"/>
                <a:gd name="T4" fmla="*/ 460 w 460"/>
                <a:gd name="T5" fmla="*/ 230 h 460"/>
                <a:gd name="T6" fmla="*/ 460 w 460"/>
                <a:gd name="T7" fmla="*/ 0 h 460"/>
                <a:gd name="T8" fmla="*/ 230 w 460"/>
                <a:gd name="T9" fmla="*/ 0 h 460"/>
                <a:gd name="T10" fmla="*/ 29 w 460"/>
                <a:gd name="T11" fmla="*/ 114 h 460"/>
                <a:gd name="T12" fmla="*/ 0 w 460"/>
                <a:gd name="T13" fmla="*/ 230 h 460"/>
                <a:gd name="T14" fmla="*/ 0 w 460"/>
                <a:gd name="T15" fmla="*/ 460 h 460"/>
                <a:gd name="T16" fmla="*/ 230 w 460"/>
                <a:gd name="T1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460">
                  <a:moveTo>
                    <a:pt x="230" y="460"/>
                  </a:moveTo>
                  <a:cubicBezTo>
                    <a:pt x="325" y="460"/>
                    <a:pt x="393" y="421"/>
                    <a:pt x="431" y="346"/>
                  </a:cubicBezTo>
                  <a:cubicBezTo>
                    <a:pt x="459" y="288"/>
                    <a:pt x="460" y="230"/>
                    <a:pt x="460" y="230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134" y="0"/>
                    <a:pt x="67" y="38"/>
                    <a:pt x="29" y="114"/>
                  </a:cubicBezTo>
                  <a:cubicBezTo>
                    <a:pt x="0" y="171"/>
                    <a:pt x="0" y="229"/>
                    <a:pt x="0" y="230"/>
                  </a:cubicBezTo>
                  <a:cubicBezTo>
                    <a:pt x="0" y="460"/>
                    <a:pt x="0" y="460"/>
                    <a:pt x="0" y="460"/>
                  </a:cubicBezTo>
                  <a:lnTo>
                    <a:pt x="230" y="460"/>
                  </a:lnTo>
                  <a:close/>
                </a:path>
              </a:pathLst>
            </a:custGeom>
            <a:solidFill>
              <a:srgbClr val="DF6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283" y="235"/>
              <a:ext cx="1090" cy="1090"/>
            </a:xfrm>
            <a:custGeom>
              <a:avLst/>
              <a:gdLst>
                <a:gd name="T0" fmla="*/ 460 w 460"/>
                <a:gd name="T1" fmla="*/ 460 h 460"/>
                <a:gd name="T2" fmla="*/ 460 w 460"/>
                <a:gd name="T3" fmla="*/ 230 h 460"/>
                <a:gd name="T4" fmla="*/ 346 w 460"/>
                <a:gd name="T5" fmla="*/ 29 h 460"/>
                <a:gd name="T6" fmla="*/ 230 w 460"/>
                <a:gd name="T7" fmla="*/ 0 h 460"/>
                <a:gd name="T8" fmla="*/ 0 w 460"/>
                <a:gd name="T9" fmla="*/ 0 h 460"/>
                <a:gd name="T10" fmla="*/ 0 w 460"/>
                <a:gd name="T11" fmla="*/ 230 h 460"/>
                <a:gd name="T12" fmla="*/ 114 w 460"/>
                <a:gd name="T13" fmla="*/ 431 h 460"/>
                <a:gd name="T14" fmla="*/ 230 w 460"/>
                <a:gd name="T15" fmla="*/ 460 h 460"/>
                <a:gd name="T16" fmla="*/ 460 w 460"/>
                <a:gd name="T1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460">
                  <a:moveTo>
                    <a:pt x="460" y="460"/>
                  </a:moveTo>
                  <a:cubicBezTo>
                    <a:pt x="460" y="230"/>
                    <a:pt x="460" y="230"/>
                    <a:pt x="460" y="230"/>
                  </a:cubicBezTo>
                  <a:cubicBezTo>
                    <a:pt x="460" y="134"/>
                    <a:pt x="421" y="67"/>
                    <a:pt x="346" y="29"/>
                  </a:cubicBezTo>
                  <a:cubicBezTo>
                    <a:pt x="288" y="0"/>
                    <a:pt x="230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325"/>
                    <a:pt x="38" y="393"/>
                    <a:pt x="114" y="431"/>
                  </a:cubicBezTo>
                  <a:cubicBezTo>
                    <a:pt x="171" y="459"/>
                    <a:pt x="229" y="460"/>
                    <a:pt x="230" y="460"/>
                  </a:cubicBezTo>
                  <a:lnTo>
                    <a:pt x="460" y="460"/>
                  </a:lnTo>
                  <a:close/>
                </a:path>
              </a:pathLst>
            </a:custGeom>
            <a:solidFill>
              <a:srgbClr val="E99D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527" y="1479"/>
              <a:ext cx="1090" cy="1090"/>
            </a:xfrm>
            <a:custGeom>
              <a:avLst/>
              <a:gdLst>
                <a:gd name="T0" fmla="*/ 460 w 460"/>
                <a:gd name="T1" fmla="*/ 460 h 460"/>
                <a:gd name="T2" fmla="*/ 460 w 460"/>
                <a:gd name="T3" fmla="*/ 230 h 460"/>
                <a:gd name="T4" fmla="*/ 430 w 460"/>
                <a:gd name="T5" fmla="*/ 113 h 460"/>
                <a:gd name="T6" fmla="*/ 230 w 460"/>
                <a:gd name="T7" fmla="*/ 0 h 460"/>
                <a:gd name="T8" fmla="*/ 0 w 460"/>
                <a:gd name="T9" fmla="*/ 0 h 460"/>
                <a:gd name="T10" fmla="*/ 0 w 460"/>
                <a:gd name="T11" fmla="*/ 230 h 460"/>
                <a:gd name="T12" fmla="*/ 29 w 460"/>
                <a:gd name="T13" fmla="*/ 347 h 460"/>
                <a:gd name="T14" fmla="*/ 230 w 460"/>
                <a:gd name="T15" fmla="*/ 460 h 460"/>
                <a:gd name="T16" fmla="*/ 460 w 460"/>
                <a:gd name="T1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460">
                  <a:moveTo>
                    <a:pt x="460" y="460"/>
                  </a:moveTo>
                  <a:cubicBezTo>
                    <a:pt x="460" y="230"/>
                    <a:pt x="460" y="230"/>
                    <a:pt x="460" y="230"/>
                  </a:cubicBezTo>
                  <a:cubicBezTo>
                    <a:pt x="460" y="229"/>
                    <a:pt x="459" y="170"/>
                    <a:pt x="430" y="113"/>
                  </a:cubicBezTo>
                  <a:cubicBezTo>
                    <a:pt x="392" y="38"/>
                    <a:pt x="325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0"/>
                    <a:pt x="0" y="289"/>
                    <a:pt x="29" y="347"/>
                  </a:cubicBezTo>
                  <a:cubicBezTo>
                    <a:pt x="67" y="422"/>
                    <a:pt x="135" y="460"/>
                    <a:pt x="230" y="460"/>
                  </a:cubicBezTo>
                  <a:lnTo>
                    <a:pt x="460" y="460"/>
                  </a:lnTo>
                  <a:close/>
                </a:path>
              </a:pathLst>
            </a:custGeom>
            <a:solidFill>
              <a:srgbClr val="E99D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283" y="1479"/>
              <a:ext cx="1090" cy="1090"/>
            </a:xfrm>
            <a:custGeom>
              <a:avLst/>
              <a:gdLst>
                <a:gd name="T0" fmla="*/ 230 w 460"/>
                <a:gd name="T1" fmla="*/ 460 h 460"/>
                <a:gd name="T2" fmla="*/ 347 w 460"/>
                <a:gd name="T3" fmla="*/ 430 h 460"/>
                <a:gd name="T4" fmla="*/ 460 w 460"/>
                <a:gd name="T5" fmla="*/ 230 h 460"/>
                <a:gd name="T6" fmla="*/ 460 w 460"/>
                <a:gd name="T7" fmla="*/ 0 h 460"/>
                <a:gd name="T8" fmla="*/ 230 w 460"/>
                <a:gd name="T9" fmla="*/ 0 h 460"/>
                <a:gd name="T10" fmla="*/ 113 w 460"/>
                <a:gd name="T11" fmla="*/ 29 h 460"/>
                <a:gd name="T12" fmla="*/ 0 w 460"/>
                <a:gd name="T13" fmla="*/ 230 h 460"/>
                <a:gd name="T14" fmla="*/ 0 w 460"/>
                <a:gd name="T15" fmla="*/ 460 h 460"/>
                <a:gd name="T16" fmla="*/ 230 w 460"/>
                <a:gd name="T1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460">
                  <a:moveTo>
                    <a:pt x="230" y="460"/>
                  </a:moveTo>
                  <a:cubicBezTo>
                    <a:pt x="230" y="460"/>
                    <a:pt x="289" y="459"/>
                    <a:pt x="347" y="430"/>
                  </a:cubicBezTo>
                  <a:cubicBezTo>
                    <a:pt x="422" y="392"/>
                    <a:pt x="460" y="325"/>
                    <a:pt x="460" y="230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9" y="0"/>
                    <a:pt x="170" y="0"/>
                    <a:pt x="113" y="29"/>
                  </a:cubicBezTo>
                  <a:cubicBezTo>
                    <a:pt x="38" y="67"/>
                    <a:pt x="0" y="135"/>
                    <a:pt x="0" y="230"/>
                  </a:cubicBezTo>
                  <a:cubicBezTo>
                    <a:pt x="0" y="460"/>
                    <a:pt x="0" y="460"/>
                    <a:pt x="0" y="460"/>
                  </a:cubicBezTo>
                  <a:lnTo>
                    <a:pt x="230" y="460"/>
                  </a:lnTo>
                  <a:close/>
                </a:path>
              </a:pathLst>
            </a:custGeom>
            <a:solidFill>
              <a:srgbClr val="DF6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1048" y="1000"/>
              <a:ext cx="801" cy="803"/>
            </a:xfrm>
            <a:prstGeom prst="ellipse">
              <a:avLst/>
            </a:prstGeom>
            <a:solidFill>
              <a:srgbClr val="E7B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77" y="1028"/>
              <a:ext cx="746" cy="747"/>
            </a:xfrm>
            <a:prstGeom prst="ellipse">
              <a:avLst/>
            </a:prstGeom>
            <a:solidFill>
              <a:srgbClr val="E99D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6" name="Group 33"/>
          <p:cNvGrpSpPr/>
          <p:nvPr/>
        </p:nvGrpSpPr>
        <p:grpSpPr>
          <a:xfrm>
            <a:off x="3003151" y="1228260"/>
            <a:ext cx="1214447" cy="1093501"/>
            <a:chOff x="3711791" y="1384659"/>
            <a:chExt cx="1619262" cy="1458001"/>
          </a:xfrm>
        </p:grpSpPr>
        <p:sp>
          <p:nvSpPr>
            <p:cNvPr id="17" name="TextBox 34"/>
            <p:cNvSpPr txBox="1"/>
            <p:nvPr/>
          </p:nvSpPr>
          <p:spPr>
            <a:xfrm>
              <a:off x="3711791" y="1919331"/>
              <a:ext cx="1619262" cy="923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Strength:</a:t>
              </a:r>
              <a:endParaRPr lang="en-US" sz="1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episode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khor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man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episide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italia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miandn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manchori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khor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ke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nashi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.</a:t>
              </a:r>
              <a:endParaRPr lang="en-US" sz="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Oval 35"/>
            <p:cNvSpPr/>
            <p:nvPr/>
          </p:nvSpPr>
          <p:spPr>
            <a:xfrm>
              <a:off x="4133403" y="1384659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S</a:t>
              </a:r>
              <a:endParaRPr lang="en-US" sz="2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9" name="Group 36"/>
          <p:cNvGrpSpPr/>
          <p:nvPr/>
        </p:nvGrpSpPr>
        <p:grpSpPr>
          <a:xfrm>
            <a:off x="4938284" y="1172062"/>
            <a:ext cx="1214447" cy="1107378"/>
            <a:chOff x="6791928" y="1361669"/>
            <a:chExt cx="1619262" cy="1476504"/>
          </a:xfrm>
        </p:grpSpPr>
        <p:sp>
          <p:nvSpPr>
            <p:cNvPr id="20" name="TextBox 37"/>
            <p:cNvSpPr txBox="1"/>
            <p:nvPr/>
          </p:nvSpPr>
          <p:spPr>
            <a:xfrm>
              <a:off x="6791928" y="1914844"/>
              <a:ext cx="1619262" cy="923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Weakness:</a:t>
              </a:r>
              <a:endParaRPr lang="en-US" sz="1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episode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khor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man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episide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italia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miandn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manchori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khor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ke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nashi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.</a:t>
              </a:r>
              <a:endParaRPr lang="en-US" sz="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1" name="Oval 38"/>
            <p:cNvSpPr/>
            <p:nvPr/>
          </p:nvSpPr>
          <p:spPr>
            <a:xfrm>
              <a:off x="7306331" y="1361669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</a:t>
              </a:r>
              <a:endParaRPr lang="en-US" sz="2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2" name="Group 39"/>
          <p:cNvGrpSpPr/>
          <p:nvPr/>
        </p:nvGrpSpPr>
        <p:grpSpPr>
          <a:xfrm>
            <a:off x="4919552" y="3100444"/>
            <a:ext cx="1214447" cy="1119605"/>
            <a:chOff x="6771267" y="4598274"/>
            <a:chExt cx="1619262" cy="1492807"/>
          </a:xfrm>
        </p:grpSpPr>
        <p:sp>
          <p:nvSpPr>
            <p:cNvPr id="23" name="TextBox 40"/>
            <p:cNvSpPr txBox="1"/>
            <p:nvPr/>
          </p:nvSpPr>
          <p:spPr>
            <a:xfrm>
              <a:off x="6771267" y="5167751"/>
              <a:ext cx="1619262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Oppurtunities</a:t>
              </a:r>
              <a:r>
                <a:rPr lang="en-US" sz="1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:</a:t>
              </a:r>
              <a:endParaRPr lang="en-US" sz="1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11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episode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khor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man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episide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italia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miandn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manchori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khor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ke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nashi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.</a:t>
              </a:r>
              <a:endParaRPr lang="en-US" sz="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4" name="Oval 41"/>
            <p:cNvSpPr/>
            <p:nvPr/>
          </p:nvSpPr>
          <p:spPr>
            <a:xfrm>
              <a:off x="7231767" y="4598274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O</a:t>
              </a:r>
              <a:endParaRPr lang="en-US" sz="2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5" name="Group 42"/>
          <p:cNvGrpSpPr/>
          <p:nvPr/>
        </p:nvGrpSpPr>
        <p:grpSpPr>
          <a:xfrm>
            <a:off x="2994655" y="3100444"/>
            <a:ext cx="1214447" cy="1081771"/>
            <a:chOff x="3611569" y="4654592"/>
            <a:chExt cx="1619262" cy="1442361"/>
          </a:xfrm>
        </p:grpSpPr>
        <p:sp>
          <p:nvSpPr>
            <p:cNvPr id="26" name="TextBox 43"/>
            <p:cNvSpPr txBox="1"/>
            <p:nvPr/>
          </p:nvSpPr>
          <p:spPr>
            <a:xfrm>
              <a:off x="3611569" y="5235179"/>
              <a:ext cx="1619262" cy="86177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Threads:</a:t>
              </a:r>
              <a:endParaRPr lang="en-US" sz="12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episode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khor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man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episide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italia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miandn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manchori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khor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ke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nashi</a:t>
              </a:r>
              <a:r>
                <a:rPr lang="en-US" sz="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.</a:t>
              </a:r>
              <a:endParaRPr lang="en-US" sz="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7" name="Oval 44"/>
            <p:cNvSpPr/>
            <p:nvPr/>
          </p:nvSpPr>
          <p:spPr>
            <a:xfrm>
              <a:off x="4197653" y="4654592"/>
              <a:ext cx="702068" cy="70206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T</a:t>
              </a:r>
              <a:endParaRPr lang="en-US" sz="2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8" name="TextBox 45"/>
          <p:cNvSpPr txBox="1"/>
          <p:nvPr/>
        </p:nvSpPr>
        <p:spPr>
          <a:xfrm>
            <a:off x="3590600" y="2554038"/>
            <a:ext cx="1932908" cy="438581"/>
          </a:xfrm>
          <a:prstGeom prst="rect">
            <a:avLst/>
          </a:prstGeom>
          <a:noFill/>
        </p:spPr>
        <p:txBody>
          <a:bodyPr wrap="square" lIns="68580" tIns="34290" rIns="68580" bIns="34290" rtlCol="1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S</a:t>
            </a:r>
            <a:r>
              <a:rPr lang="id-ID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WOT</a:t>
            </a:r>
            <a:endParaRPr lang="en-US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9" name="Rectangle 2"/>
          <p:cNvSpPr/>
          <p:nvPr/>
        </p:nvSpPr>
        <p:spPr bwMode="auto">
          <a:xfrm>
            <a:off x="1247517" y="1280530"/>
            <a:ext cx="140051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id-ID" sz="1200" b="1" dirty="0">
                <a:solidFill>
                  <a:srgbClr val="DF611A"/>
                </a:solidFill>
                <a:latin typeface="Agency FB" panose="020B0503020202020204" pitchFamily="34" charset="0"/>
                <a:ea typeface="Open Sans Extrabold" panose="020B0906030804020204" pitchFamily="34" charset="0"/>
                <a:cs typeface="Lato" panose="020F0502020204030203" charset="0"/>
                <a:sym typeface="Lato Bold" charset="0"/>
              </a:rPr>
              <a:t>STRENGHT</a:t>
            </a:r>
            <a:endParaRPr lang="en-US" sz="1200" b="1" dirty="0">
              <a:solidFill>
                <a:srgbClr val="DF611A"/>
              </a:solidFill>
              <a:latin typeface="Agency FB" panose="020B0503020202020204" pitchFamily="34" charset="0"/>
              <a:ea typeface="Open Sans Extrabold" panose="020B0906030804020204" pitchFamily="34" charset="0"/>
              <a:cs typeface="Lato" panose="020F0502020204030203" charset="0"/>
              <a:sym typeface="Lato Bold" charset="0"/>
            </a:endParaRPr>
          </a:p>
        </p:txBody>
      </p:sp>
      <p:sp>
        <p:nvSpPr>
          <p:cNvPr id="30" name="Rectangle 2"/>
          <p:cNvSpPr/>
          <p:nvPr/>
        </p:nvSpPr>
        <p:spPr bwMode="auto">
          <a:xfrm>
            <a:off x="1273718" y="3293126"/>
            <a:ext cx="14005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id-ID" sz="1200" b="1" dirty="0">
                <a:solidFill>
                  <a:srgbClr val="DF611A"/>
                </a:solidFill>
                <a:latin typeface="Agency FB" panose="020B0503020202020204" pitchFamily="34" charset="0"/>
                <a:ea typeface="Open Sans Extrabold" panose="020B0906030804020204" pitchFamily="34" charset="0"/>
                <a:cs typeface="Lato" panose="020F0502020204030203" charset="0"/>
                <a:sym typeface="Lato Bold" charset="0"/>
              </a:rPr>
              <a:t>THREADS</a:t>
            </a:r>
            <a:endParaRPr lang="en-US" sz="1200" b="1" dirty="0">
              <a:solidFill>
                <a:srgbClr val="DF611A"/>
              </a:solidFill>
              <a:latin typeface="Agency FB" panose="020B0503020202020204" pitchFamily="34" charset="0"/>
              <a:ea typeface="Open Sans Extrabold" panose="020B0906030804020204" pitchFamily="34" charset="0"/>
              <a:cs typeface="Lato" panose="020F0502020204030203" charset="0"/>
              <a:sym typeface="Lato Bold" charset="0"/>
            </a:endParaRPr>
          </a:p>
        </p:txBody>
      </p:sp>
      <p:sp>
        <p:nvSpPr>
          <p:cNvPr id="31" name="Rectangle 2"/>
          <p:cNvSpPr/>
          <p:nvPr/>
        </p:nvSpPr>
        <p:spPr bwMode="auto">
          <a:xfrm>
            <a:off x="6383639" y="1185755"/>
            <a:ext cx="140051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id-ID" sz="1200" b="1">
                <a:solidFill>
                  <a:srgbClr val="DF611A"/>
                </a:solidFill>
                <a:latin typeface="Agency FB" panose="020B0503020202020204" pitchFamily="34" charset="0"/>
                <a:ea typeface="Open Sans Extrabold" panose="020B0906030804020204" pitchFamily="34" charset="0"/>
                <a:cs typeface="Lato" panose="020F0502020204030203" charset="0"/>
                <a:sym typeface="Lato Bold" charset="0"/>
              </a:rPr>
              <a:t>WEAKNESS</a:t>
            </a:r>
            <a:endParaRPr lang="en-US" sz="1200" b="1" dirty="0">
              <a:solidFill>
                <a:srgbClr val="DF611A"/>
              </a:solidFill>
              <a:latin typeface="Agency FB" panose="020B0503020202020204" pitchFamily="34" charset="0"/>
              <a:ea typeface="Open Sans Extrabold" panose="020B0906030804020204" pitchFamily="34" charset="0"/>
              <a:cs typeface="Lato" panose="020F0502020204030203" charset="0"/>
              <a:sym typeface="Lato Bold" charset="0"/>
            </a:endParaRPr>
          </a:p>
        </p:txBody>
      </p:sp>
      <p:sp>
        <p:nvSpPr>
          <p:cNvPr id="32" name="Rectangle 2"/>
          <p:cNvSpPr/>
          <p:nvPr/>
        </p:nvSpPr>
        <p:spPr bwMode="auto">
          <a:xfrm>
            <a:off x="6383638" y="3268485"/>
            <a:ext cx="14005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id-ID" sz="1200" b="1">
                <a:solidFill>
                  <a:srgbClr val="DF611A"/>
                </a:solidFill>
                <a:latin typeface="Agency FB" panose="020B0503020202020204" pitchFamily="34" charset="0"/>
                <a:ea typeface="Open Sans Extrabold" panose="020B0906030804020204" pitchFamily="34" charset="0"/>
                <a:cs typeface="Lato" panose="020F0502020204030203" charset="0"/>
                <a:sym typeface="Lato Bold" charset="0"/>
              </a:rPr>
              <a:t>OPPRORTUNITIES</a:t>
            </a:r>
            <a:endParaRPr lang="en-US" sz="1200" b="1" dirty="0">
              <a:solidFill>
                <a:srgbClr val="DF611A"/>
              </a:solidFill>
              <a:latin typeface="Agency FB" panose="020B0503020202020204" pitchFamily="34" charset="0"/>
              <a:ea typeface="Open Sans Extrabold" panose="020B0906030804020204" pitchFamily="34" charset="0"/>
              <a:cs typeface="Lato" panose="020F0502020204030203" charset="0"/>
              <a:sym typeface="Lato Bold" charset="0"/>
            </a:endParaRPr>
          </a:p>
        </p:txBody>
      </p:sp>
      <p:sp>
        <p:nvSpPr>
          <p:cNvPr id="33" name="Rectangle 3"/>
          <p:cNvSpPr/>
          <p:nvPr/>
        </p:nvSpPr>
        <p:spPr bwMode="auto">
          <a:xfrm>
            <a:off x="672849" y="1559593"/>
            <a:ext cx="1967164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r"/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Lorem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ipsum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dolor sit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amet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,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consectetur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adipiscing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elit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. Integer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mollis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vehicula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ligula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ut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faucibus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ger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mor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,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Cura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bitur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vestib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ulum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consequat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urna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et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vehicula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. </a:t>
            </a:r>
            <a:endParaRPr lang="en-US" sz="900" dirty="0">
              <a:latin typeface="Agency FB" panose="020B0503020202020204" pitchFamily="34" charset="0"/>
              <a:ea typeface="MS PGothic" panose="020B0600070205080204" charset="-128"/>
              <a:cs typeface="Lato Regular" charset="0"/>
              <a:sym typeface="Lato Regular" charset="0"/>
            </a:endParaRPr>
          </a:p>
        </p:txBody>
      </p:sp>
      <p:sp>
        <p:nvSpPr>
          <p:cNvPr id="34" name="Rectangle 3"/>
          <p:cNvSpPr/>
          <p:nvPr/>
        </p:nvSpPr>
        <p:spPr bwMode="auto">
          <a:xfrm>
            <a:off x="689678" y="3584805"/>
            <a:ext cx="1967164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r"/>
            <a:r>
              <a:rPr lang="en-US" sz="90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Lorem ipsum dolor sit amet, consectetur adipiscing elit. Integer mollis vehicula ligula ut faucibus ger mor, Cura bitur vestib ulum consequat urna et vehicula. </a:t>
            </a:r>
            <a:endParaRPr lang="en-US" sz="900">
              <a:latin typeface="Agency FB" panose="020B0503020202020204" pitchFamily="34" charset="0"/>
              <a:ea typeface="MS PGothic" panose="020B0600070205080204" charset="-128"/>
              <a:cs typeface="Lato Regular" charset="0"/>
              <a:sym typeface="Lato Regular" charset="0"/>
            </a:endParaRPr>
          </a:p>
        </p:txBody>
      </p:sp>
      <p:sp>
        <p:nvSpPr>
          <p:cNvPr id="35" name="Rectangle 3"/>
          <p:cNvSpPr/>
          <p:nvPr/>
        </p:nvSpPr>
        <p:spPr bwMode="auto">
          <a:xfrm>
            <a:off x="6389136" y="1461143"/>
            <a:ext cx="2178601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Lorem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ipsum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dolor sit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amet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,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consectetur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adipiscing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elit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. Integer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mollis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vehicula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ligula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ut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faucibus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ger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mor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,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Cura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bitur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vestib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ulum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consequat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urna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 et </a:t>
            </a:r>
            <a:r>
              <a:rPr lang="en-US" sz="900" dirty="0" err="1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vehicula</a:t>
            </a:r>
            <a:r>
              <a:rPr lang="en-US" sz="900" dirty="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. </a:t>
            </a:r>
            <a:endParaRPr lang="en-US" sz="900" dirty="0">
              <a:latin typeface="Agency FB" panose="020B0503020202020204" pitchFamily="34" charset="0"/>
              <a:ea typeface="MS PGothic" panose="020B0600070205080204" charset="-128"/>
              <a:cs typeface="Lato Regular" charset="0"/>
              <a:sym typeface="Lato Regular" charset="0"/>
            </a:endParaRPr>
          </a:p>
        </p:txBody>
      </p:sp>
      <p:sp>
        <p:nvSpPr>
          <p:cNvPr id="36" name="Rectangle 3"/>
          <p:cNvSpPr/>
          <p:nvPr/>
        </p:nvSpPr>
        <p:spPr bwMode="auto">
          <a:xfrm>
            <a:off x="6389136" y="3523538"/>
            <a:ext cx="2178601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r>
              <a:rPr lang="en-US" sz="900">
                <a:latin typeface="Agency FB" panose="020B0503020202020204" pitchFamily="34" charset="0"/>
                <a:ea typeface="MS PGothic" panose="020B0600070205080204" charset="-128"/>
                <a:cs typeface="Lato Regular" charset="0"/>
                <a:sym typeface="Lato Regular" charset="0"/>
              </a:rPr>
              <a:t>Lorem ipsum dolor sit amet, consectetur adipiscing elit. Integer mollis vehicula ligula ut faucibus ger mor, Cura bitur vestib ulum consequat urna et vehicula. </a:t>
            </a:r>
            <a:endParaRPr lang="en-US" sz="900">
              <a:latin typeface="Agency FB" panose="020B0503020202020204" pitchFamily="34" charset="0"/>
              <a:ea typeface="MS PGothic" panose="020B0600070205080204" charset="-128"/>
              <a:cs typeface="Lato Regular" charset="0"/>
              <a:sym typeface="Lato Regular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任意多边形 3"/>
          <p:cNvSpPr/>
          <p:nvPr/>
        </p:nvSpPr>
        <p:spPr>
          <a:xfrm rot="2773790">
            <a:off x="2255328" y="2349192"/>
            <a:ext cx="935821" cy="887129"/>
          </a:xfrm>
          <a:custGeom>
            <a:avLst/>
            <a:gdLst>
              <a:gd name="connsiteX0" fmla="*/ 173223 w 1247761"/>
              <a:gd name="connsiteY0" fmla="*/ 173223 h 1182838"/>
              <a:gd name="connsiteX1" fmla="*/ 591419 w 1247761"/>
              <a:gd name="connsiteY1" fmla="*/ 0 h 1182838"/>
              <a:gd name="connsiteX2" fmla="*/ 1247761 w 1247761"/>
              <a:gd name="connsiteY2" fmla="*/ 0 h 1182838"/>
              <a:gd name="connsiteX3" fmla="*/ 1247760 w 1247761"/>
              <a:gd name="connsiteY3" fmla="*/ 1182838 h 1182838"/>
              <a:gd name="connsiteX4" fmla="*/ 591419 w 1247761"/>
              <a:gd name="connsiteY4" fmla="*/ 1182837 h 1182838"/>
              <a:gd name="connsiteX5" fmla="*/ 0 w 1247761"/>
              <a:gd name="connsiteY5" fmla="*/ 591418 h 1182838"/>
              <a:gd name="connsiteX6" fmla="*/ 0 w 1247761"/>
              <a:gd name="connsiteY6" fmla="*/ 591419 h 1182838"/>
              <a:gd name="connsiteX7" fmla="*/ 173223 w 1247761"/>
              <a:gd name="connsiteY7" fmla="*/ 173223 h 118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7761" h="1182838">
                <a:moveTo>
                  <a:pt x="173223" y="173223"/>
                </a:moveTo>
                <a:cubicBezTo>
                  <a:pt x="280248" y="66197"/>
                  <a:pt x="428103" y="0"/>
                  <a:pt x="591419" y="0"/>
                </a:cubicBezTo>
                <a:lnTo>
                  <a:pt x="1247761" y="0"/>
                </a:lnTo>
                <a:lnTo>
                  <a:pt x="1247760" y="1182838"/>
                </a:lnTo>
                <a:lnTo>
                  <a:pt x="591419" y="1182837"/>
                </a:lnTo>
                <a:cubicBezTo>
                  <a:pt x="264787" y="1182837"/>
                  <a:pt x="0" y="918050"/>
                  <a:pt x="0" y="591418"/>
                </a:cubicBezTo>
                <a:lnTo>
                  <a:pt x="0" y="591419"/>
                </a:lnTo>
                <a:cubicBezTo>
                  <a:pt x="0" y="428103"/>
                  <a:pt x="66197" y="280248"/>
                  <a:pt x="173223" y="173223"/>
                </a:cubicBezTo>
                <a:close/>
              </a:path>
            </a:pathLst>
          </a:cu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89" rIns="68558" bIns="3428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角矩形 25"/>
          <p:cNvSpPr/>
          <p:nvPr/>
        </p:nvSpPr>
        <p:spPr>
          <a:xfrm rot="2773790">
            <a:off x="2973426" y="3131802"/>
            <a:ext cx="994036" cy="887128"/>
          </a:xfrm>
          <a:custGeom>
            <a:avLst/>
            <a:gdLst>
              <a:gd name="connsiteX0" fmla="*/ 0 w 1323221"/>
              <a:gd name="connsiteY0" fmla="*/ 0 h 1182837"/>
              <a:gd name="connsiteX1" fmla="*/ 0 w 1323221"/>
              <a:gd name="connsiteY1" fmla="*/ 0 h 1182837"/>
              <a:gd name="connsiteX2" fmla="*/ 1323221 w 1323221"/>
              <a:gd name="connsiteY2" fmla="*/ 0 h 1182837"/>
              <a:gd name="connsiteX3" fmla="*/ 1323221 w 1323221"/>
              <a:gd name="connsiteY3" fmla="*/ 0 h 1182837"/>
              <a:gd name="connsiteX4" fmla="*/ 1323221 w 1323221"/>
              <a:gd name="connsiteY4" fmla="*/ 1182837 h 1182837"/>
              <a:gd name="connsiteX5" fmla="*/ 1323221 w 1323221"/>
              <a:gd name="connsiteY5" fmla="*/ 1182837 h 1182837"/>
              <a:gd name="connsiteX6" fmla="*/ 0 w 1323221"/>
              <a:gd name="connsiteY6" fmla="*/ 1182837 h 1182837"/>
              <a:gd name="connsiteX7" fmla="*/ 0 w 1323221"/>
              <a:gd name="connsiteY7" fmla="*/ 1182837 h 1182837"/>
              <a:gd name="connsiteX8" fmla="*/ 0 w 1323221"/>
              <a:gd name="connsiteY8" fmla="*/ 0 h 1182837"/>
              <a:gd name="connsiteX0-1" fmla="*/ 0 w 1323221"/>
              <a:gd name="connsiteY0-2" fmla="*/ 0 h 1182837"/>
              <a:gd name="connsiteX1-3" fmla="*/ 0 w 1323221"/>
              <a:gd name="connsiteY1-4" fmla="*/ 0 h 1182837"/>
              <a:gd name="connsiteX2-5" fmla="*/ 1323221 w 1323221"/>
              <a:gd name="connsiteY2-6" fmla="*/ 0 h 1182837"/>
              <a:gd name="connsiteX3-7" fmla="*/ 1323221 w 1323221"/>
              <a:gd name="connsiteY3-8" fmla="*/ 0 h 1182837"/>
              <a:gd name="connsiteX4-9" fmla="*/ 1323221 w 1323221"/>
              <a:gd name="connsiteY4-10" fmla="*/ 1182837 h 1182837"/>
              <a:gd name="connsiteX5-11" fmla="*/ 1323221 w 1323221"/>
              <a:gd name="connsiteY5-12" fmla="*/ 1182837 h 1182837"/>
              <a:gd name="connsiteX6-13" fmla="*/ 927378 w 1323221"/>
              <a:gd name="connsiteY6-14" fmla="*/ 1179233 h 1182837"/>
              <a:gd name="connsiteX7-15" fmla="*/ 0 w 1323221"/>
              <a:gd name="connsiteY7-16" fmla="*/ 1182837 h 1182837"/>
              <a:gd name="connsiteX8-17" fmla="*/ 0 w 1323221"/>
              <a:gd name="connsiteY8-18" fmla="*/ 1182837 h 1182837"/>
              <a:gd name="connsiteX9" fmla="*/ 0 w 1323221"/>
              <a:gd name="connsiteY9" fmla="*/ 0 h 1182837"/>
              <a:gd name="connsiteX0-19" fmla="*/ 0 w 1325381"/>
              <a:gd name="connsiteY0-20" fmla="*/ 0 h 1182837"/>
              <a:gd name="connsiteX1-21" fmla="*/ 0 w 1325381"/>
              <a:gd name="connsiteY1-22" fmla="*/ 0 h 1182837"/>
              <a:gd name="connsiteX2-23" fmla="*/ 1323221 w 1325381"/>
              <a:gd name="connsiteY2-24" fmla="*/ 0 h 1182837"/>
              <a:gd name="connsiteX3-25" fmla="*/ 1323221 w 1325381"/>
              <a:gd name="connsiteY3-26" fmla="*/ 0 h 1182837"/>
              <a:gd name="connsiteX4-27" fmla="*/ 1325381 w 1325381"/>
              <a:gd name="connsiteY4-28" fmla="*/ 681152 h 1182837"/>
              <a:gd name="connsiteX5-29" fmla="*/ 1323221 w 1325381"/>
              <a:gd name="connsiteY5-30" fmla="*/ 1182837 h 1182837"/>
              <a:gd name="connsiteX6-31" fmla="*/ 1323221 w 1325381"/>
              <a:gd name="connsiteY6-32" fmla="*/ 1182837 h 1182837"/>
              <a:gd name="connsiteX7-33" fmla="*/ 927378 w 1325381"/>
              <a:gd name="connsiteY7-34" fmla="*/ 1179233 h 1182837"/>
              <a:gd name="connsiteX8-35" fmla="*/ 0 w 1325381"/>
              <a:gd name="connsiteY8-36" fmla="*/ 1182837 h 1182837"/>
              <a:gd name="connsiteX9-37" fmla="*/ 0 w 1325381"/>
              <a:gd name="connsiteY9-38" fmla="*/ 1182837 h 1182837"/>
              <a:gd name="connsiteX10" fmla="*/ 0 w 1325381"/>
              <a:gd name="connsiteY10" fmla="*/ 0 h 1182837"/>
              <a:gd name="connsiteX0-39" fmla="*/ 0 w 1325381"/>
              <a:gd name="connsiteY0-40" fmla="*/ 0 h 1182837"/>
              <a:gd name="connsiteX1-41" fmla="*/ 0 w 1325381"/>
              <a:gd name="connsiteY1-42" fmla="*/ 0 h 1182837"/>
              <a:gd name="connsiteX2-43" fmla="*/ 1323221 w 1325381"/>
              <a:gd name="connsiteY2-44" fmla="*/ 0 h 1182837"/>
              <a:gd name="connsiteX3-45" fmla="*/ 1323221 w 1325381"/>
              <a:gd name="connsiteY3-46" fmla="*/ 0 h 1182837"/>
              <a:gd name="connsiteX4-47" fmla="*/ 1325381 w 1325381"/>
              <a:gd name="connsiteY4-48" fmla="*/ 681152 h 1182837"/>
              <a:gd name="connsiteX5-49" fmla="*/ 1323221 w 1325381"/>
              <a:gd name="connsiteY5-50" fmla="*/ 1182837 h 1182837"/>
              <a:gd name="connsiteX6-51" fmla="*/ 927378 w 1325381"/>
              <a:gd name="connsiteY6-52" fmla="*/ 1179233 h 1182837"/>
              <a:gd name="connsiteX7-53" fmla="*/ 0 w 1325381"/>
              <a:gd name="connsiteY7-54" fmla="*/ 1182837 h 1182837"/>
              <a:gd name="connsiteX8-55" fmla="*/ 0 w 1325381"/>
              <a:gd name="connsiteY8-56" fmla="*/ 1182837 h 1182837"/>
              <a:gd name="connsiteX9-57" fmla="*/ 0 w 1325381"/>
              <a:gd name="connsiteY9-58" fmla="*/ 0 h 1182837"/>
              <a:gd name="connsiteX0-59" fmla="*/ 0 w 1325381"/>
              <a:gd name="connsiteY0-60" fmla="*/ 0 h 1182837"/>
              <a:gd name="connsiteX1-61" fmla="*/ 0 w 1325381"/>
              <a:gd name="connsiteY1-62" fmla="*/ 0 h 1182837"/>
              <a:gd name="connsiteX2-63" fmla="*/ 1323221 w 1325381"/>
              <a:gd name="connsiteY2-64" fmla="*/ 0 h 1182837"/>
              <a:gd name="connsiteX3-65" fmla="*/ 1323221 w 1325381"/>
              <a:gd name="connsiteY3-66" fmla="*/ 0 h 1182837"/>
              <a:gd name="connsiteX4-67" fmla="*/ 1325381 w 1325381"/>
              <a:gd name="connsiteY4-68" fmla="*/ 681152 h 1182837"/>
              <a:gd name="connsiteX5-69" fmla="*/ 927378 w 1325381"/>
              <a:gd name="connsiteY5-70" fmla="*/ 1179233 h 1182837"/>
              <a:gd name="connsiteX6-71" fmla="*/ 0 w 1325381"/>
              <a:gd name="connsiteY6-72" fmla="*/ 1182837 h 1182837"/>
              <a:gd name="connsiteX7-73" fmla="*/ 0 w 1325381"/>
              <a:gd name="connsiteY7-74" fmla="*/ 1182837 h 1182837"/>
              <a:gd name="connsiteX8-75" fmla="*/ 0 w 1325381"/>
              <a:gd name="connsiteY8-76" fmla="*/ 0 h 1182837"/>
              <a:gd name="connsiteX0-77" fmla="*/ 0 w 1325381"/>
              <a:gd name="connsiteY0-78" fmla="*/ 0 h 1182837"/>
              <a:gd name="connsiteX1-79" fmla="*/ 0 w 1325381"/>
              <a:gd name="connsiteY1-80" fmla="*/ 0 h 1182837"/>
              <a:gd name="connsiteX2-81" fmla="*/ 1323221 w 1325381"/>
              <a:gd name="connsiteY2-82" fmla="*/ 0 h 1182837"/>
              <a:gd name="connsiteX3-83" fmla="*/ 1323221 w 1325381"/>
              <a:gd name="connsiteY3-84" fmla="*/ 0 h 1182837"/>
              <a:gd name="connsiteX4-85" fmla="*/ 1325381 w 1325381"/>
              <a:gd name="connsiteY4-86" fmla="*/ 681152 h 1182837"/>
              <a:gd name="connsiteX5-87" fmla="*/ 927378 w 1325381"/>
              <a:gd name="connsiteY5-88" fmla="*/ 1179233 h 1182837"/>
              <a:gd name="connsiteX6-89" fmla="*/ 0 w 1325381"/>
              <a:gd name="connsiteY6-90" fmla="*/ 1182837 h 1182837"/>
              <a:gd name="connsiteX7-91" fmla="*/ 0 w 1325381"/>
              <a:gd name="connsiteY7-92" fmla="*/ 1182837 h 1182837"/>
              <a:gd name="connsiteX8-93" fmla="*/ 0 w 1325381"/>
              <a:gd name="connsiteY8-94" fmla="*/ 0 h 1182837"/>
              <a:gd name="connsiteX0-95" fmla="*/ 0 w 1325381"/>
              <a:gd name="connsiteY0-96" fmla="*/ 0 h 1182837"/>
              <a:gd name="connsiteX1-97" fmla="*/ 0 w 1325381"/>
              <a:gd name="connsiteY1-98" fmla="*/ 0 h 1182837"/>
              <a:gd name="connsiteX2-99" fmla="*/ 1323221 w 1325381"/>
              <a:gd name="connsiteY2-100" fmla="*/ 0 h 1182837"/>
              <a:gd name="connsiteX3-101" fmla="*/ 1323221 w 1325381"/>
              <a:gd name="connsiteY3-102" fmla="*/ 0 h 1182837"/>
              <a:gd name="connsiteX4-103" fmla="*/ 1325381 w 1325381"/>
              <a:gd name="connsiteY4-104" fmla="*/ 681152 h 1182837"/>
              <a:gd name="connsiteX5-105" fmla="*/ 927378 w 1325381"/>
              <a:gd name="connsiteY5-106" fmla="*/ 1179233 h 1182837"/>
              <a:gd name="connsiteX6-107" fmla="*/ 0 w 1325381"/>
              <a:gd name="connsiteY6-108" fmla="*/ 1182837 h 1182837"/>
              <a:gd name="connsiteX7-109" fmla="*/ 0 w 1325381"/>
              <a:gd name="connsiteY7-110" fmla="*/ 1182837 h 1182837"/>
              <a:gd name="connsiteX8-111" fmla="*/ 0 w 1325381"/>
              <a:gd name="connsiteY8-112" fmla="*/ 0 h 1182837"/>
              <a:gd name="connsiteX0-113" fmla="*/ 0 w 1325381"/>
              <a:gd name="connsiteY0-114" fmla="*/ 0 h 1182837"/>
              <a:gd name="connsiteX1-115" fmla="*/ 0 w 1325381"/>
              <a:gd name="connsiteY1-116" fmla="*/ 0 h 1182837"/>
              <a:gd name="connsiteX2-117" fmla="*/ 1323221 w 1325381"/>
              <a:gd name="connsiteY2-118" fmla="*/ 0 h 1182837"/>
              <a:gd name="connsiteX3-119" fmla="*/ 1323221 w 1325381"/>
              <a:gd name="connsiteY3-120" fmla="*/ 0 h 1182837"/>
              <a:gd name="connsiteX4-121" fmla="*/ 1325381 w 1325381"/>
              <a:gd name="connsiteY4-122" fmla="*/ 681152 h 1182837"/>
              <a:gd name="connsiteX5-123" fmla="*/ 927378 w 1325381"/>
              <a:gd name="connsiteY5-124" fmla="*/ 1179233 h 1182837"/>
              <a:gd name="connsiteX6-125" fmla="*/ 0 w 1325381"/>
              <a:gd name="connsiteY6-126" fmla="*/ 1182837 h 1182837"/>
              <a:gd name="connsiteX7-127" fmla="*/ 0 w 1325381"/>
              <a:gd name="connsiteY7-128" fmla="*/ 1182837 h 1182837"/>
              <a:gd name="connsiteX8-129" fmla="*/ 0 w 1325381"/>
              <a:gd name="connsiteY8-130" fmla="*/ 0 h 1182837"/>
              <a:gd name="connsiteX0-131" fmla="*/ 0 w 1325381"/>
              <a:gd name="connsiteY0-132" fmla="*/ 0 h 1182837"/>
              <a:gd name="connsiteX1-133" fmla="*/ 0 w 1325381"/>
              <a:gd name="connsiteY1-134" fmla="*/ 0 h 1182837"/>
              <a:gd name="connsiteX2-135" fmla="*/ 1323221 w 1325381"/>
              <a:gd name="connsiteY2-136" fmla="*/ 0 h 1182837"/>
              <a:gd name="connsiteX3-137" fmla="*/ 1323221 w 1325381"/>
              <a:gd name="connsiteY3-138" fmla="*/ 0 h 1182837"/>
              <a:gd name="connsiteX4-139" fmla="*/ 1325381 w 1325381"/>
              <a:gd name="connsiteY4-140" fmla="*/ 681152 h 1182837"/>
              <a:gd name="connsiteX5-141" fmla="*/ 927378 w 1325381"/>
              <a:gd name="connsiteY5-142" fmla="*/ 1179233 h 1182837"/>
              <a:gd name="connsiteX6-143" fmla="*/ 0 w 1325381"/>
              <a:gd name="connsiteY6-144" fmla="*/ 1182837 h 1182837"/>
              <a:gd name="connsiteX7-145" fmla="*/ 0 w 1325381"/>
              <a:gd name="connsiteY7-146" fmla="*/ 1182837 h 1182837"/>
              <a:gd name="connsiteX8-147" fmla="*/ 0 w 1325381"/>
              <a:gd name="connsiteY8-148" fmla="*/ 0 h 1182837"/>
              <a:gd name="connsiteX0-149" fmla="*/ 0 w 1325381"/>
              <a:gd name="connsiteY0-150" fmla="*/ 0 h 1182837"/>
              <a:gd name="connsiteX1-151" fmla="*/ 0 w 1325381"/>
              <a:gd name="connsiteY1-152" fmla="*/ 0 h 1182837"/>
              <a:gd name="connsiteX2-153" fmla="*/ 1323221 w 1325381"/>
              <a:gd name="connsiteY2-154" fmla="*/ 0 h 1182837"/>
              <a:gd name="connsiteX3-155" fmla="*/ 1323221 w 1325381"/>
              <a:gd name="connsiteY3-156" fmla="*/ 0 h 1182837"/>
              <a:gd name="connsiteX4-157" fmla="*/ 1325381 w 1325381"/>
              <a:gd name="connsiteY4-158" fmla="*/ 681152 h 1182837"/>
              <a:gd name="connsiteX5-159" fmla="*/ 927378 w 1325381"/>
              <a:gd name="connsiteY5-160" fmla="*/ 1179233 h 1182837"/>
              <a:gd name="connsiteX6-161" fmla="*/ 0 w 1325381"/>
              <a:gd name="connsiteY6-162" fmla="*/ 1182837 h 1182837"/>
              <a:gd name="connsiteX7-163" fmla="*/ 0 w 1325381"/>
              <a:gd name="connsiteY7-164" fmla="*/ 1182837 h 1182837"/>
              <a:gd name="connsiteX8-165" fmla="*/ 0 w 1325381"/>
              <a:gd name="connsiteY8-166" fmla="*/ 0 h 1182837"/>
              <a:gd name="connsiteX0-167" fmla="*/ 0 w 1325381"/>
              <a:gd name="connsiteY0-168" fmla="*/ 0 h 1182837"/>
              <a:gd name="connsiteX1-169" fmla="*/ 0 w 1325381"/>
              <a:gd name="connsiteY1-170" fmla="*/ 0 h 1182837"/>
              <a:gd name="connsiteX2-171" fmla="*/ 1323221 w 1325381"/>
              <a:gd name="connsiteY2-172" fmla="*/ 0 h 1182837"/>
              <a:gd name="connsiteX3-173" fmla="*/ 1323221 w 1325381"/>
              <a:gd name="connsiteY3-174" fmla="*/ 0 h 1182837"/>
              <a:gd name="connsiteX4-175" fmla="*/ 1325381 w 1325381"/>
              <a:gd name="connsiteY4-176" fmla="*/ 681152 h 1182837"/>
              <a:gd name="connsiteX5-177" fmla="*/ 927378 w 1325381"/>
              <a:gd name="connsiteY5-178" fmla="*/ 1179233 h 1182837"/>
              <a:gd name="connsiteX6-179" fmla="*/ 0 w 1325381"/>
              <a:gd name="connsiteY6-180" fmla="*/ 1182837 h 1182837"/>
              <a:gd name="connsiteX7-181" fmla="*/ 0 w 1325381"/>
              <a:gd name="connsiteY7-182" fmla="*/ 1182837 h 1182837"/>
              <a:gd name="connsiteX8-183" fmla="*/ 0 w 1325381"/>
              <a:gd name="connsiteY8-184" fmla="*/ 0 h 1182837"/>
              <a:gd name="connsiteX0-185" fmla="*/ 0 w 1325381"/>
              <a:gd name="connsiteY0-186" fmla="*/ 0 h 1182837"/>
              <a:gd name="connsiteX1-187" fmla="*/ 0 w 1325381"/>
              <a:gd name="connsiteY1-188" fmla="*/ 0 h 1182837"/>
              <a:gd name="connsiteX2-189" fmla="*/ 1323221 w 1325381"/>
              <a:gd name="connsiteY2-190" fmla="*/ 0 h 1182837"/>
              <a:gd name="connsiteX3-191" fmla="*/ 1323221 w 1325381"/>
              <a:gd name="connsiteY3-192" fmla="*/ 0 h 1182837"/>
              <a:gd name="connsiteX4-193" fmla="*/ 1325381 w 1325381"/>
              <a:gd name="connsiteY4-194" fmla="*/ 681152 h 1182837"/>
              <a:gd name="connsiteX5-195" fmla="*/ 927378 w 1325381"/>
              <a:gd name="connsiteY5-196" fmla="*/ 1179233 h 1182837"/>
              <a:gd name="connsiteX6-197" fmla="*/ 0 w 1325381"/>
              <a:gd name="connsiteY6-198" fmla="*/ 1182837 h 1182837"/>
              <a:gd name="connsiteX7-199" fmla="*/ 0 w 1325381"/>
              <a:gd name="connsiteY7-200" fmla="*/ 1182837 h 1182837"/>
              <a:gd name="connsiteX8-201" fmla="*/ 0 w 1325381"/>
              <a:gd name="connsiteY8-202" fmla="*/ 0 h 1182837"/>
              <a:gd name="connsiteX0-203" fmla="*/ 0 w 1325381"/>
              <a:gd name="connsiteY0-204" fmla="*/ 0 h 1182837"/>
              <a:gd name="connsiteX1-205" fmla="*/ 0 w 1325381"/>
              <a:gd name="connsiteY1-206" fmla="*/ 0 h 1182837"/>
              <a:gd name="connsiteX2-207" fmla="*/ 1323221 w 1325381"/>
              <a:gd name="connsiteY2-208" fmla="*/ 0 h 1182837"/>
              <a:gd name="connsiteX3-209" fmla="*/ 1323221 w 1325381"/>
              <a:gd name="connsiteY3-210" fmla="*/ 0 h 1182837"/>
              <a:gd name="connsiteX4-211" fmla="*/ 1325381 w 1325381"/>
              <a:gd name="connsiteY4-212" fmla="*/ 681152 h 1182837"/>
              <a:gd name="connsiteX5-213" fmla="*/ 927378 w 1325381"/>
              <a:gd name="connsiteY5-214" fmla="*/ 1179233 h 1182837"/>
              <a:gd name="connsiteX6-215" fmla="*/ 0 w 1325381"/>
              <a:gd name="connsiteY6-216" fmla="*/ 1182837 h 1182837"/>
              <a:gd name="connsiteX7-217" fmla="*/ 0 w 1325381"/>
              <a:gd name="connsiteY7-218" fmla="*/ 1182837 h 1182837"/>
              <a:gd name="connsiteX8-219" fmla="*/ 0 w 1325381"/>
              <a:gd name="connsiteY8-220" fmla="*/ 0 h 1182837"/>
              <a:gd name="connsiteX0-221" fmla="*/ 0 w 1325381"/>
              <a:gd name="connsiteY0-222" fmla="*/ 0 h 1182837"/>
              <a:gd name="connsiteX1-223" fmla="*/ 0 w 1325381"/>
              <a:gd name="connsiteY1-224" fmla="*/ 0 h 1182837"/>
              <a:gd name="connsiteX2-225" fmla="*/ 1323221 w 1325381"/>
              <a:gd name="connsiteY2-226" fmla="*/ 0 h 1182837"/>
              <a:gd name="connsiteX3-227" fmla="*/ 1323221 w 1325381"/>
              <a:gd name="connsiteY3-228" fmla="*/ 0 h 1182837"/>
              <a:gd name="connsiteX4-229" fmla="*/ 1325381 w 1325381"/>
              <a:gd name="connsiteY4-230" fmla="*/ 681152 h 1182837"/>
              <a:gd name="connsiteX5-231" fmla="*/ 927378 w 1325381"/>
              <a:gd name="connsiteY5-232" fmla="*/ 1179233 h 1182837"/>
              <a:gd name="connsiteX6-233" fmla="*/ 825228 w 1325381"/>
              <a:gd name="connsiteY6-234" fmla="*/ 1180303 h 1182837"/>
              <a:gd name="connsiteX7-235" fmla="*/ 0 w 1325381"/>
              <a:gd name="connsiteY7-236" fmla="*/ 1182837 h 1182837"/>
              <a:gd name="connsiteX8-237" fmla="*/ 0 w 1325381"/>
              <a:gd name="connsiteY8-238" fmla="*/ 1182837 h 1182837"/>
              <a:gd name="connsiteX9-239" fmla="*/ 0 w 1325381"/>
              <a:gd name="connsiteY9-240" fmla="*/ 0 h 1182837"/>
              <a:gd name="connsiteX0-241" fmla="*/ 0 w 1325381"/>
              <a:gd name="connsiteY0-242" fmla="*/ 0 h 1182837"/>
              <a:gd name="connsiteX1-243" fmla="*/ 0 w 1325381"/>
              <a:gd name="connsiteY1-244" fmla="*/ 0 h 1182837"/>
              <a:gd name="connsiteX2-245" fmla="*/ 1323221 w 1325381"/>
              <a:gd name="connsiteY2-246" fmla="*/ 0 h 1182837"/>
              <a:gd name="connsiteX3-247" fmla="*/ 1323221 w 1325381"/>
              <a:gd name="connsiteY3-248" fmla="*/ 0 h 1182837"/>
              <a:gd name="connsiteX4-249" fmla="*/ 1325381 w 1325381"/>
              <a:gd name="connsiteY4-250" fmla="*/ 681152 h 1182837"/>
              <a:gd name="connsiteX5-251" fmla="*/ 825228 w 1325381"/>
              <a:gd name="connsiteY5-252" fmla="*/ 1180303 h 1182837"/>
              <a:gd name="connsiteX6-253" fmla="*/ 0 w 1325381"/>
              <a:gd name="connsiteY6-254" fmla="*/ 1182837 h 1182837"/>
              <a:gd name="connsiteX7-255" fmla="*/ 0 w 1325381"/>
              <a:gd name="connsiteY7-256" fmla="*/ 1182837 h 1182837"/>
              <a:gd name="connsiteX8-257" fmla="*/ 0 w 1325381"/>
              <a:gd name="connsiteY8-258" fmla="*/ 0 h 1182837"/>
              <a:gd name="connsiteX0-259" fmla="*/ 0 w 1325381"/>
              <a:gd name="connsiteY0-260" fmla="*/ 0 h 1182837"/>
              <a:gd name="connsiteX1-261" fmla="*/ 0 w 1325381"/>
              <a:gd name="connsiteY1-262" fmla="*/ 0 h 1182837"/>
              <a:gd name="connsiteX2-263" fmla="*/ 1323221 w 1325381"/>
              <a:gd name="connsiteY2-264" fmla="*/ 0 h 1182837"/>
              <a:gd name="connsiteX3-265" fmla="*/ 1323221 w 1325381"/>
              <a:gd name="connsiteY3-266" fmla="*/ 0 h 1182837"/>
              <a:gd name="connsiteX4-267" fmla="*/ 1325381 w 1325381"/>
              <a:gd name="connsiteY4-268" fmla="*/ 681152 h 1182837"/>
              <a:gd name="connsiteX5-269" fmla="*/ 825228 w 1325381"/>
              <a:gd name="connsiteY5-270" fmla="*/ 1180303 h 1182837"/>
              <a:gd name="connsiteX6-271" fmla="*/ 0 w 1325381"/>
              <a:gd name="connsiteY6-272" fmla="*/ 1182837 h 1182837"/>
              <a:gd name="connsiteX7-273" fmla="*/ 0 w 1325381"/>
              <a:gd name="connsiteY7-274" fmla="*/ 1182837 h 1182837"/>
              <a:gd name="connsiteX8-275" fmla="*/ 0 w 1325381"/>
              <a:gd name="connsiteY8-276" fmla="*/ 0 h 1182837"/>
              <a:gd name="connsiteX0-277" fmla="*/ 0 w 1325381"/>
              <a:gd name="connsiteY0-278" fmla="*/ 0 h 1182837"/>
              <a:gd name="connsiteX1-279" fmla="*/ 0 w 1325381"/>
              <a:gd name="connsiteY1-280" fmla="*/ 0 h 1182837"/>
              <a:gd name="connsiteX2-281" fmla="*/ 1323221 w 1325381"/>
              <a:gd name="connsiteY2-282" fmla="*/ 0 h 1182837"/>
              <a:gd name="connsiteX3-283" fmla="*/ 1323221 w 1325381"/>
              <a:gd name="connsiteY3-284" fmla="*/ 0 h 1182837"/>
              <a:gd name="connsiteX4-285" fmla="*/ 1325381 w 1325381"/>
              <a:gd name="connsiteY4-286" fmla="*/ 681152 h 1182837"/>
              <a:gd name="connsiteX5-287" fmla="*/ 825228 w 1325381"/>
              <a:gd name="connsiteY5-288" fmla="*/ 1180303 h 1182837"/>
              <a:gd name="connsiteX6-289" fmla="*/ 0 w 1325381"/>
              <a:gd name="connsiteY6-290" fmla="*/ 1182837 h 1182837"/>
              <a:gd name="connsiteX7-291" fmla="*/ 0 w 1325381"/>
              <a:gd name="connsiteY7-292" fmla="*/ 1182837 h 1182837"/>
              <a:gd name="connsiteX8-293" fmla="*/ 0 w 1325381"/>
              <a:gd name="connsiteY8-294" fmla="*/ 0 h 1182837"/>
              <a:gd name="connsiteX0-295" fmla="*/ 0 w 1325381"/>
              <a:gd name="connsiteY0-296" fmla="*/ 0 h 1182837"/>
              <a:gd name="connsiteX1-297" fmla="*/ 0 w 1325381"/>
              <a:gd name="connsiteY1-298" fmla="*/ 0 h 1182837"/>
              <a:gd name="connsiteX2-299" fmla="*/ 1323221 w 1325381"/>
              <a:gd name="connsiteY2-300" fmla="*/ 0 h 1182837"/>
              <a:gd name="connsiteX3-301" fmla="*/ 1323221 w 1325381"/>
              <a:gd name="connsiteY3-302" fmla="*/ 0 h 1182837"/>
              <a:gd name="connsiteX4-303" fmla="*/ 1325381 w 1325381"/>
              <a:gd name="connsiteY4-304" fmla="*/ 681152 h 1182837"/>
              <a:gd name="connsiteX5-305" fmla="*/ 825228 w 1325381"/>
              <a:gd name="connsiteY5-306" fmla="*/ 1180303 h 1182837"/>
              <a:gd name="connsiteX6-307" fmla="*/ 0 w 1325381"/>
              <a:gd name="connsiteY6-308" fmla="*/ 1182837 h 1182837"/>
              <a:gd name="connsiteX7-309" fmla="*/ 0 w 1325381"/>
              <a:gd name="connsiteY7-310" fmla="*/ 1182837 h 1182837"/>
              <a:gd name="connsiteX8-311" fmla="*/ 0 w 1325381"/>
              <a:gd name="connsiteY8-312" fmla="*/ 0 h 1182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5381" h="1182837">
                <a:moveTo>
                  <a:pt x="0" y="0"/>
                </a:moveTo>
                <a:lnTo>
                  <a:pt x="0" y="0"/>
                </a:lnTo>
                <a:lnTo>
                  <a:pt x="1323221" y="0"/>
                </a:lnTo>
                <a:lnTo>
                  <a:pt x="1323221" y="0"/>
                </a:lnTo>
                <a:lnTo>
                  <a:pt x="1325381" y="681152"/>
                </a:lnTo>
                <a:cubicBezTo>
                  <a:pt x="1316596" y="883012"/>
                  <a:pt x="1092461" y="1163062"/>
                  <a:pt x="825228" y="1180303"/>
                </a:cubicBezTo>
                <a:lnTo>
                  <a:pt x="0" y="1182837"/>
                </a:lnTo>
                <a:lnTo>
                  <a:pt x="0" y="1182837"/>
                </a:lnTo>
                <a:lnTo>
                  <a:pt x="0" y="0"/>
                </a:lnTo>
                <a:close/>
              </a:path>
            </a:pathLst>
          </a:cu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89" rIns="68558" bIns="3428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圆角矩形 25"/>
          <p:cNvSpPr/>
          <p:nvPr/>
        </p:nvSpPr>
        <p:spPr>
          <a:xfrm rot="18826210" flipV="1">
            <a:off x="3750575" y="2342540"/>
            <a:ext cx="952065" cy="963505"/>
          </a:xfrm>
          <a:custGeom>
            <a:avLst/>
            <a:gdLst>
              <a:gd name="connsiteX0" fmla="*/ 0 w 1323221"/>
              <a:gd name="connsiteY0" fmla="*/ 0 h 1182837"/>
              <a:gd name="connsiteX1" fmla="*/ 0 w 1323221"/>
              <a:gd name="connsiteY1" fmla="*/ 0 h 1182837"/>
              <a:gd name="connsiteX2" fmla="*/ 1323221 w 1323221"/>
              <a:gd name="connsiteY2" fmla="*/ 0 h 1182837"/>
              <a:gd name="connsiteX3" fmla="*/ 1323221 w 1323221"/>
              <a:gd name="connsiteY3" fmla="*/ 0 h 1182837"/>
              <a:gd name="connsiteX4" fmla="*/ 1323221 w 1323221"/>
              <a:gd name="connsiteY4" fmla="*/ 1182837 h 1182837"/>
              <a:gd name="connsiteX5" fmla="*/ 1323221 w 1323221"/>
              <a:gd name="connsiteY5" fmla="*/ 1182837 h 1182837"/>
              <a:gd name="connsiteX6" fmla="*/ 0 w 1323221"/>
              <a:gd name="connsiteY6" fmla="*/ 1182837 h 1182837"/>
              <a:gd name="connsiteX7" fmla="*/ 0 w 1323221"/>
              <a:gd name="connsiteY7" fmla="*/ 1182837 h 1182837"/>
              <a:gd name="connsiteX8" fmla="*/ 0 w 1323221"/>
              <a:gd name="connsiteY8" fmla="*/ 0 h 1182837"/>
              <a:gd name="connsiteX0-1" fmla="*/ 0 w 1323221"/>
              <a:gd name="connsiteY0-2" fmla="*/ 0 h 1182837"/>
              <a:gd name="connsiteX1-3" fmla="*/ 0 w 1323221"/>
              <a:gd name="connsiteY1-4" fmla="*/ 0 h 1182837"/>
              <a:gd name="connsiteX2-5" fmla="*/ 1323221 w 1323221"/>
              <a:gd name="connsiteY2-6" fmla="*/ 0 h 1182837"/>
              <a:gd name="connsiteX3-7" fmla="*/ 1323221 w 1323221"/>
              <a:gd name="connsiteY3-8" fmla="*/ 0 h 1182837"/>
              <a:gd name="connsiteX4-9" fmla="*/ 1323221 w 1323221"/>
              <a:gd name="connsiteY4-10" fmla="*/ 1182837 h 1182837"/>
              <a:gd name="connsiteX5-11" fmla="*/ 1323221 w 1323221"/>
              <a:gd name="connsiteY5-12" fmla="*/ 1182837 h 1182837"/>
              <a:gd name="connsiteX6-13" fmla="*/ 927378 w 1323221"/>
              <a:gd name="connsiteY6-14" fmla="*/ 1179233 h 1182837"/>
              <a:gd name="connsiteX7-15" fmla="*/ 0 w 1323221"/>
              <a:gd name="connsiteY7-16" fmla="*/ 1182837 h 1182837"/>
              <a:gd name="connsiteX8-17" fmla="*/ 0 w 1323221"/>
              <a:gd name="connsiteY8-18" fmla="*/ 1182837 h 1182837"/>
              <a:gd name="connsiteX9" fmla="*/ 0 w 1323221"/>
              <a:gd name="connsiteY9" fmla="*/ 0 h 1182837"/>
              <a:gd name="connsiteX0-19" fmla="*/ 0 w 1325381"/>
              <a:gd name="connsiteY0-20" fmla="*/ 0 h 1182837"/>
              <a:gd name="connsiteX1-21" fmla="*/ 0 w 1325381"/>
              <a:gd name="connsiteY1-22" fmla="*/ 0 h 1182837"/>
              <a:gd name="connsiteX2-23" fmla="*/ 1323221 w 1325381"/>
              <a:gd name="connsiteY2-24" fmla="*/ 0 h 1182837"/>
              <a:gd name="connsiteX3-25" fmla="*/ 1323221 w 1325381"/>
              <a:gd name="connsiteY3-26" fmla="*/ 0 h 1182837"/>
              <a:gd name="connsiteX4-27" fmla="*/ 1325381 w 1325381"/>
              <a:gd name="connsiteY4-28" fmla="*/ 681152 h 1182837"/>
              <a:gd name="connsiteX5-29" fmla="*/ 1323221 w 1325381"/>
              <a:gd name="connsiteY5-30" fmla="*/ 1182837 h 1182837"/>
              <a:gd name="connsiteX6-31" fmla="*/ 1323221 w 1325381"/>
              <a:gd name="connsiteY6-32" fmla="*/ 1182837 h 1182837"/>
              <a:gd name="connsiteX7-33" fmla="*/ 927378 w 1325381"/>
              <a:gd name="connsiteY7-34" fmla="*/ 1179233 h 1182837"/>
              <a:gd name="connsiteX8-35" fmla="*/ 0 w 1325381"/>
              <a:gd name="connsiteY8-36" fmla="*/ 1182837 h 1182837"/>
              <a:gd name="connsiteX9-37" fmla="*/ 0 w 1325381"/>
              <a:gd name="connsiteY9-38" fmla="*/ 1182837 h 1182837"/>
              <a:gd name="connsiteX10" fmla="*/ 0 w 1325381"/>
              <a:gd name="connsiteY10" fmla="*/ 0 h 1182837"/>
              <a:gd name="connsiteX0-39" fmla="*/ 0 w 1325381"/>
              <a:gd name="connsiteY0-40" fmla="*/ 0 h 1182837"/>
              <a:gd name="connsiteX1-41" fmla="*/ 0 w 1325381"/>
              <a:gd name="connsiteY1-42" fmla="*/ 0 h 1182837"/>
              <a:gd name="connsiteX2-43" fmla="*/ 1323221 w 1325381"/>
              <a:gd name="connsiteY2-44" fmla="*/ 0 h 1182837"/>
              <a:gd name="connsiteX3-45" fmla="*/ 1323221 w 1325381"/>
              <a:gd name="connsiteY3-46" fmla="*/ 0 h 1182837"/>
              <a:gd name="connsiteX4-47" fmla="*/ 1325381 w 1325381"/>
              <a:gd name="connsiteY4-48" fmla="*/ 681152 h 1182837"/>
              <a:gd name="connsiteX5-49" fmla="*/ 1323221 w 1325381"/>
              <a:gd name="connsiteY5-50" fmla="*/ 1182837 h 1182837"/>
              <a:gd name="connsiteX6-51" fmla="*/ 927378 w 1325381"/>
              <a:gd name="connsiteY6-52" fmla="*/ 1179233 h 1182837"/>
              <a:gd name="connsiteX7-53" fmla="*/ 0 w 1325381"/>
              <a:gd name="connsiteY7-54" fmla="*/ 1182837 h 1182837"/>
              <a:gd name="connsiteX8-55" fmla="*/ 0 w 1325381"/>
              <a:gd name="connsiteY8-56" fmla="*/ 1182837 h 1182837"/>
              <a:gd name="connsiteX9-57" fmla="*/ 0 w 1325381"/>
              <a:gd name="connsiteY9-58" fmla="*/ 0 h 1182837"/>
              <a:gd name="connsiteX0-59" fmla="*/ 0 w 1325381"/>
              <a:gd name="connsiteY0-60" fmla="*/ 0 h 1182837"/>
              <a:gd name="connsiteX1-61" fmla="*/ 0 w 1325381"/>
              <a:gd name="connsiteY1-62" fmla="*/ 0 h 1182837"/>
              <a:gd name="connsiteX2-63" fmla="*/ 1323221 w 1325381"/>
              <a:gd name="connsiteY2-64" fmla="*/ 0 h 1182837"/>
              <a:gd name="connsiteX3-65" fmla="*/ 1323221 w 1325381"/>
              <a:gd name="connsiteY3-66" fmla="*/ 0 h 1182837"/>
              <a:gd name="connsiteX4-67" fmla="*/ 1325381 w 1325381"/>
              <a:gd name="connsiteY4-68" fmla="*/ 681152 h 1182837"/>
              <a:gd name="connsiteX5-69" fmla="*/ 927378 w 1325381"/>
              <a:gd name="connsiteY5-70" fmla="*/ 1179233 h 1182837"/>
              <a:gd name="connsiteX6-71" fmla="*/ 0 w 1325381"/>
              <a:gd name="connsiteY6-72" fmla="*/ 1182837 h 1182837"/>
              <a:gd name="connsiteX7-73" fmla="*/ 0 w 1325381"/>
              <a:gd name="connsiteY7-74" fmla="*/ 1182837 h 1182837"/>
              <a:gd name="connsiteX8-75" fmla="*/ 0 w 1325381"/>
              <a:gd name="connsiteY8-76" fmla="*/ 0 h 1182837"/>
              <a:gd name="connsiteX0-77" fmla="*/ 0 w 1325381"/>
              <a:gd name="connsiteY0-78" fmla="*/ 0 h 1182837"/>
              <a:gd name="connsiteX1-79" fmla="*/ 0 w 1325381"/>
              <a:gd name="connsiteY1-80" fmla="*/ 0 h 1182837"/>
              <a:gd name="connsiteX2-81" fmla="*/ 1323221 w 1325381"/>
              <a:gd name="connsiteY2-82" fmla="*/ 0 h 1182837"/>
              <a:gd name="connsiteX3-83" fmla="*/ 1323221 w 1325381"/>
              <a:gd name="connsiteY3-84" fmla="*/ 0 h 1182837"/>
              <a:gd name="connsiteX4-85" fmla="*/ 1325381 w 1325381"/>
              <a:gd name="connsiteY4-86" fmla="*/ 681152 h 1182837"/>
              <a:gd name="connsiteX5-87" fmla="*/ 927378 w 1325381"/>
              <a:gd name="connsiteY5-88" fmla="*/ 1179233 h 1182837"/>
              <a:gd name="connsiteX6-89" fmla="*/ 0 w 1325381"/>
              <a:gd name="connsiteY6-90" fmla="*/ 1182837 h 1182837"/>
              <a:gd name="connsiteX7-91" fmla="*/ 0 w 1325381"/>
              <a:gd name="connsiteY7-92" fmla="*/ 1182837 h 1182837"/>
              <a:gd name="connsiteX8-93" fmla="*/ 0 w 1325381"/>
              <a:gd name="connsiteY8-94" fmla="*/ 0 h 1182837"/>
              <a:gd name="connsiteX0-95" fmla="*/ 0 w 1325381"/>
              <a:gd name="connsiteY0-96" fmla="*/ 0 h 1182837"/>
              <a:gd name="connsiteX1-97" fmla="*/ 0 w 1325381"/>
              <a:gd name="connsiteY1-98" fmla="*/ 0 h 1182837"/>
              <a:gd name="connsiteX2-99" fmla="*/ 1323221 w 1325381"/>
              <a:gd name="connsiteY2-100" fmla="*/ 0 h 1182837"/>
              <a:gd name="connsiteX3-101" fmla="*/ 1323221 w 1325381"/>
              <a:gd name="connsiteY3-102" fmla="*/ 0 h 1182837"/>
              <a:gd name="connsiteX4-103" fmla="*/ 1325381 w 1325381"/>
              <a:gd name="connsiteY4-104" fmla="*/ 681152 h 1182837"/>
              <a:gd name="connsiteX5-105" fmla="*/ 927378 w 1325381"/>
              <a:gd name="connsiteY5-106" fmla="*/ 1179233 h 1182837"/>
              <a:gd name="connsiteX6-107" fmla="*/ 0 w 1325381"/>
              <a:gd name="connsiteY6-108" fmla="*/ 1182837 h 1182837"/>
              <a:gd name="connsiteX7-109" fmla="*/ 0 w 1325381"/>
              <a:gd name="connsiteY7-110" fmla="*/ 1182837 h 1182837"/>
              <a:gd name="connsiteX8-111" fmla="*/ 0 w 1325381"/>
              <a:gd name="connsiteY8-112" fmla="*/ 0 h 1182837"/>
              <a:gd name="connsiteX0-113" fmla="*/ 0 w 1325381"/>
              <a:gd name="connsiteY0-114" fmla="*/ 0 h 1182837"/>
              <a:gd name="connsiteX1-115" fmla="*/ 0 w 1325381"/>
              <a:gd name="connsiteY1-116" fmla="*/ 0 h 1182837"/>
              <a:gd name="connsiteX2-117" fmla="*/ 1323221 w 1325381"/>
              <a:gd name="connsiteY2-118" fmla="*/ 0 h 1182837"/>
              <a:gd name="connsiteX3-119" fmla="*/ 1323221 w 1325381"/>
              <a:gd name="connsiteY3-120" fmla="*/ 0 h 1182837"/>
              <a:gd name="connsiteX4-121" fmla="*/ 1325381 w 1325381"/>
              <a:gd name="connsiteY4-122" fmla="*/ 681152 h 1182837"/>
              <a:gd name="connsiteX5-123" fmla="*/ 927378 w 1325381"/>
              <a:gd name="connsiteY5-124" fmla="*/ 1179233 h 1182837"/>
              <a:gd name="connsiteX6-125" fmla="*/ 0 w 1325381"/>
              <a:gd name="connsiteY6-126" fmla="*/ 1182837 h 1182837"/>
              <a:gd name="connsiteX7-127" fmla="*/ 0 w 1325381"/>
              <a:gd name="connsiteY7-128" fmla="*/ 1182837 h 1182837"/>
              <a:gd name="connsiteX8-129" fmla="*/ 0 w 1325381"/>
              <a:gd name="connsiteY8-130" fmla="*/ 0 h 1182837"/>
              <a:gd name="connsiteX0-131" fmla="*/ 0 w 1325381"/>
              <a:gd name="connsiteY0-132" fmla="*/ 0 h 1182837"/>
              <a:gd name="connsiteX1-133" fmla="*/ 0 w 1325381"/>
              <a:gd name="connsiteY1-134" fmla="*/ 0 h 1182837"/>
              <a:gd name="connsiteX2-135" fmla="*/ 1323221 w 1325381"/>
              <a:gd name="connsiteY2-136" fmla="*/ 0 h 1182837"/>
              <a:gd name="connsiteX3-137" fmla="*/ 1323221 w 1325381"/>
              <a:gd name="connsiteY3-138" fmla="*/ 0 h 1182837"/>
              <a:gd name="connsiteX4-139" fmla="*/ 1325381 w 1325381"/>
              <a:gd name="connsiteY4-140" fmla="*/ 681152 h 1182837"/>
              <a:gd name="connsiteX5-141" fmla="*/ 927378 w 1325381"/>
              <a:gd name="connsiteY5-142" fmla="*/ 1179233 h 1182837"/>
              <a:gd name="connsiteX6-143" fmla="*/ 0 w 1325381"/>
              <a:gd name="connsiteY6-144" fmla="*/ 1182837 h 1182837"/>
              <a:gd name="connsiteX7-145" fmla="*/ 0 w 1325381"/>
              <a:gd name="connsiteY7-146" fmla="*/ 1182837 h 1182837"/>
              <a:gd name="connsiteX8-147" fmla="*/ 0 w 1325381"/>
              <a:gd name="connsiteY8-148" fmla="*/ 0 h 1182837"/>
              <a:gd name="connsiteX0-149" fmla="*/ 0 w 1325381"/>
              <a:gd name="connsiteY0-150" fmla="*/ 0 h 1182837"/>
              <a:gd name="connsiteX1-151" fmla="*/ 0 w 1325381"/>
              <a:gd name="connsiteY1-152" fmla="*/ 0 h 1182837"/>
              <a:gd name="connsiteX2-153" fmla="*/ 1323221 w 1325381"/>
              <a:gd name="connsiteY2-154" fmla="*/ 0 h 1182837"/>
              <a:gd name="connsiteX3-155" fmla="*/ 1323221 w 1325381"/>
              <a:gd name="connsiteY3-156" fmla="*/ 0 h 1182837"/>
              <a:gd name="connsiteX4-157" fmla="*/ 1325381 w 1325381"/>
              <a:gd name="connsiteY4-158" fmla="*/ 681152 h 1182837"/>
              <a:gd name="connsiteX5-159" fmla="*/ 927378 w 1325381"/>
              <a:gd name="connsiteY5-160" fmla="*/ 1179233 h 1182837"/>
              <a:gd name="connsiteX6-161" fmla="*/ 0 w 1325381"/>
              <a:gd name="connsiteY6-162" fmla="*/ 1182837 h 1182837"/>
              <a:gd name="connsiteX7-163" fmla="*/ 0 w 1325381"/>
              <a:gd name="connsiteY7-164" fmla="*/ 1182837 h 1182837"/>
              <a:gd name="connsiteX8-165" fmla="*/ 0 w 1325381"/>
              <a:gd name="connsiteY8-166" fmla="*/ 0 h 1182837"/>
              <a:gd name="connsiteX0-167" fmla="*/ 0 w 1325381"/>
              <a:gd name="connsiteY0-168" fmla="*/ 0 h 1182837"/>
              <a:gd name="connsiteX1-169" fmla="*/ 0 w 1325381"/>
              <a:gd name="connsiteY1-170" fmla="*/ 0 h 1182837"/>
              <a:gd name="connsiteX2-171" fmla="*/ 1323221 w 1325381"/>
              <a:gd name="connsiteY2-172" fmla="*/ 0 h 1182837"/>
              <a:gd name="connsiteX3-173" fmla="*/ 1323221 w 1325381"/>
              <a:gd name="connsiteY3-174" fmla="*/ 0 h 1182837"/>
              <a:gd name="connsiteX4-175" fmla="*/ 1325381 w 1325381"/>
              <a:gd name="connsiteY4-176" fmla="*/ 681152 h 1182837"/>
              <a:gd name="connsiteX5-177" fmla="*/ 927378 w 1325381"/>
              <a:gd name="connsiteY5-178" fmla="*/ 1179233 h 1182837"/>
              <a:gd name="connsiteX6-179" fmla="*/ 0 w 1325381"/>
              <a:gd name="connsiteY6-180" fmla="*/ 1182837 h 1182837"/>
              <a:gd name="connsiteX7-181" fmla="*/ 0 w 1325381"/>
              <a:gd name="connsiteY7-182" fmla="*/ 1182837 h 1182837"/>
              <a:gd name="connsiteX8-183" fmla="*/ 0 w 1325381"/>
              <a:gd name="connsiteY8-184" fmla="*/ 0 h 1182837"/>
              <a:gd name="connsiteX0-185" fmla="*/ 0 w 1325381"/>
              <a:gd name="connsiteY0-186" fmla="*/ 0 h 1182837"/>
              <a:gd name="connsiteX1-187" fmla="*/ 0 w 1325381"/>
              <a:gd name="connsiteY1-188" fmla="*/ 0 h 1182837"/>
              <a:gd name="connsiteX2-189" fmla="*/ 1323221 w 1325381"/>
              <a:gd name="connsiteY2-190" fmla="*/ 0 h 1182837"/>
              <a:gd name="connsiteX3-191" fmla="*/ 1323221 w 1325381"/>
              <a:gd name="connsiteY3-192" fmla="*/ 0 h 1182837"/>
              <a:gd name="connsiteX4-193" fmla="*/ 1325381 w 1325381"/>
              <a:gd name="connsiteY4-194" fmla="*/ 681152 h 1182837"/>
              <a:gd name="connsiteX5-195" fmla="*/ 927378 w 1325381"/>
              <a:gd name="connsiteY5-196" fmla="*/ 1179233 h 1182837"/>
              <a:gd name="connsiteX6-197" fmla="*/ 0 w 1325381"/>
              <a:gd name="connsiteY6-198" fmla="*/ 1182837 h 1182837"/>
              <a:gd name="connsiteX7-199" fmla="*/ 0 w 1325381"/>
              <a:gd name="connsiteY7-200" fmla="*/ 1182837 h 1182837"/>
              <a:gd name="connsiteX8-201" fmla="*/ 0 w 1325381"/>
              <a:gd name="connsiteY8-202" fmla="*/ 0 h 1182837"/>
              <a:gd name="connsiteX0-203" fmla="*/ 0 w 1325381"/>
              <a:gd name="connsiteY0-204" fmla="*/ 0 h 1182837"/>
              <a:gd name="connsiteX1-205" fmla="*/ 0 w 1325381"/>
              <a:gd name="connsiteY1-206" fmla="*/ 0 h 1182837"/>
              <a:gd name="connsiteX2-207" fmla="*/ 1323221 w 1325381"/>
              <a:gd name="connsiteY2-208" fmla="*/ 0 h 1182837"/>
              <a:gd name="connsiteX3-209" fmla="*/ 1323221 w 1325381"/>
              <a:gd name="connsiteY3-210" fmla="*/ 0 h 1182837"/>
              <a:gd name="connsiteX4-211" fmla="*/ 1325381 w 1325381"/>
              <a:gd name="connsiteY4-212" fmla="*/ 681152 h 1182837"/>
              <a:gd name="connsiteX5-213" fmla="*/ 927378 w 1325381"/>
              <a:gd name="connsiteY5-214" fmla="*/ 1179233 h 1182837"/>
              <a:gd name="connsiteX6-215" fmla="*/ 0 w 1325381"/>
              <a:gd name="connsiteY6-216" fmla="*/ 1182837 h 1182837"/>
              <a:gd name="connsiteX7-217" fmla="*/ 0 w 1325381"/>
              <a:gd name="connsiteY7-218" fmla="*/ 1182837 h 1182837"/>
              <a:gd name="connsiteX8-219" fmla="*/ 0 w 1325381"/>
              <a:gd name="connsiteY8-220" fmla="*/ 0 h 1182837"/>
              <a:gd name="connsiteX0-221" fmla="*/ 0 w 1325381"/>
              <a:gd name="connsiteY0-222" fmla="*/ 0 h 1182837"/>
              <a:gd name="connsiteX1-223" fmla="*/ 0 w 1325381"/>
              <a:gd name="connsiteY1-224" fmla="*/ 0 h 1182837"/>
              <a:gd name="connsiteX2-225" fmla="*/ 1323221 w 1325381"/>
              <a:gd name="connsiteY2-226" fmla="*/ 0 h 1182837"/>
              <a:gd name="connsiteX3-227" fmla="*/ 1323221 w 1325381"/>
              <a:gd name="connsiteY3-228" fmla="*/ 0 h 1182837"/>
              <a:gd name="connsiteX4-229" fmla="*/ 1325381 w 1325381"/>
              <a:gd name="connsiteY4-230" fmla="*/ 681152 h 1182837"/>
              <a:gd name="connsiteX5-231" fmla="*/ 927378 w 1325381"/>
              <a:gd name="connsiteY5-232" fmla="*/ 1179233 h 1182837"/>
              <a:gd name="connsiteX6-233" fmla="*/ 747962 w 1325381"/>
              <a:gd name="connsiteY6-234" fmla="*/ 1181917 h 1182837"/>
              <a:gd name="connsiteX7-235" fmla="*/ 0 w 1325381"/>
              <a:gd name="connsiteY7-236" fmla="*/ 1182837 h 1182837"/>
              <a:gd name="connsiteX8-237" fmla="*/ 0 w 1325381"/>
              <a:gd name="connsiteY8-238" fmla="*/ 1182837 h 1182837"/>
              <a:gd name="connsiteX9-239" fmla="*/ 0 w 1325381"/>
              <a:gd name="connsiteY9-240" fmla="*/ 0 h 1182837"/>
              <a:gd name="connsiteX0-241" fmla="*/ 0 w 1325381"/>
              <a:gd name="connsiteY0-242" fmla="*/ 0 h 1182837"/>
              <a:gd name="connsiteX1-243" fmla="*/ 0 w 1325381"/>
              <a:gd name="connsiteY1-244" fmla="*/ 0 h 1182837"/>
              <a:gd name="connsiteX2-245" fmla="*/ 1323221 w 1325381"/>
              <a:gd name="connsiteY2-246" fmla="*/ 0 h 1182837"/>
              <a:gd name="connsiteX3-247" fmla="*/ 1323221 w 1325381"/>
              <a:gd name="connsiteY3-248" fmla="*/ 0 h 1182837"/>
              <a:gd name="connsiteX4-249" fmla="*/ 1325381 w 1325381"/>
              <a:gd name="connsiteY4-250" fmla="*/ 681152 h 1182837"/>
              <a:gd name="connsiteX5-251" fmla="*/ 747962 w 1325381"/>
              <a:gd name="connsiteY5-252" fmla="*/ 1181917 h 1182837"/>
              <a:gd name="connsiteX6-253" fmla="*/ 0 w 1325381"/>
              <a:gd name="connsiteY6-254" fmla="*/ 1182837 h 1182837"/>
              <a:gd name="connsiteX7-255" fmla="*/ 0 w 1325381"/>
              <a:gd name="connsiteY7-256" fmla="*/ 1182837 h 1182837"/>
              <a:gd name="connsiteX8-257" fmla="*/ 0 w 1325381"/>
              <a:gd name="connsiteY8-258" fmla="*/ 0 h 1182837"/>
              <a:gd name="connsiteX0-259" fmla="*/ 0 w 1325381"/>
              <a:gd name="connsiteY0-260" fmla="*/ 0 h 1182837"/>
              <a:gd name="connsiteX1-261" fmla="*/ 0 w 1325381"/>
              <a:gd name="connsiteY1-262" fmla="*/ 0 h 1182837"/>
              <a:gd name="connsiteX2-263" fmla="*/ 1323221 w 1325381"/>
              <a:gd name="connsiteY2-264" fmla="*/ 0 h 1182837"/>
              <a:gd name="connsiteX3-265" fmla="*/ 1323221 w 1325381"/>
              <a:gd name="connsiteY3-266" fmla="*/ 0 h 1182837"/>
              <a:gd name="connsiteX4-267" fmla="*/ 1325381 w 1325381"/>
              <a:gd name="connsiteY4-268" fmla="*/ 681152 h 1182837"/>
              <a:gd name="connsiteX5-269" fmla="*/ 747962 w 1325381"/>
              <a:gd name="connsiteY5-270" fmla="*/ 1181917 h 1182837"/>
              <a:gd name="connsiteX6-271" fmla="*/ 0 w 1325381"/>
              <a:gd name="connsiteY6-272" fmla="*/ 1182837 h 1182837"/>
              <a:gd name="connsiteX7-273" fmla="*/ 0 w 1325381"/>
              <a:gd name="connsiteY7-274" fmla="*/ 1182837 h 1182837"/>
              <a:gd name="connsiteX8-275" fmla="*/ 0 w 1325381"/>
              <a:gd name="connsiteY8-276" fmla="*/ 0 h 1182837"/>
              <a:gd name="connsiteX0-277" fmla="*/ 0 w 1325381"/>
              <a:gd name="connsiteY0-278" fmla="*/ 0 h 1182837"/>
              <a:gd name="connsiteX1-279" fmla="*/ 0 w 1325381"/>
              <a:gd name="connsiteY1-280" fmla="*/ 0 h 1182837"/>
              <a:gd name="connsiteX2-281" fmla="*/ 1323221 w 1325381"/>
              <a:gd name="connsiteY2-282" fmla="*/ 0 h 1182837"/>
              <a:gd name="connsiteX3-283" fmla="*/ 1323221 w 1325381"/>
              <a:gd name="connsiteY3-284" fmla="*/ 0 h 1182837"/>
              <a:gd name="connsiteX4-285" fmla="*/ 1325381 w 1325381"/>
              <a:gd name="connsiteY4-286" fmla="*/ 681152 h 1182837"/>
              <a:gd name="connsiteX5-287" fmla="*/ 747962 w 1325381"/>
              <a:gd name="connsiteY5-288" fmla="*/ 1181917 h 1182837"/>
              <a:gd name="connsiteX6-289" fmla="*/ 0 w 1325381"/>
              <a:gd name="connsiteY6-290" fmla="*/ 1182837 h 1182837"/>
              <a:gd name="connsiteX7-291" fmla="*/ 0 w 1325381"/>
              <a:gd name="connsiteY7-292" fmla="*/ 1182837 h 1182837"/>
              <a:gd name="connsiteX8-293" fmla="*/ 0 w 1325381"/>
              <a:gd name="connsiteY8-294" fmla="*/ 0 h 1182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5381" h="1182837">
                <a:moveTo>
                  <a:pt x="0" y="0"/>
                </a:moveTo>
                <a:lnTo>
                  <a:pt x="0" y="0"/>
                </a:lnTo>
                <a:lnTo>
                  <a:pt x="1323221" y="0"/>
                </a:lnTo>
                <a:lnTo>
                  <a:pt x="1323221" y="0"/>
                </a:lnTo>
                <a:lnTo>
                  <a:pt x="1325381" y="681152"/>
                </a:lnTo>
                <a:cubicBezTo>
                  <a:pt x="1307444" y="901474"/>
                  <a:pt x="1082705" y="1151972"/>
                  <a:pt x="747962" y="1181917"/>
                </a:cubicBezTo>
                <a:lnTo>
                  <a:pt x="0" y="1182837"/>
                </a:lnTo>
                <a:lnTo>
                  <a:pt x="0" y="1182837"/>
                </a:lnTo>
                <a:lnTo>
                  <a:pt x="0" y="0"/>
                </a:lnTo>
                <a:close/>
              </a:path>
            </a:pathLst>
          </a:cu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89" rIns="68558" bIns="3428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角矩形 25"/>
          <p:cNvSpPr/>
          <p:nvPr/>
        </p:nvSpPr>
        <p:spPr>
          <a:xfrm rot="18826210" flipH="1">
            <a:off x="4522967" y="3093614"/>
            <a:ext cx="952065" cy="963505"/>
          </a:xfrm>
          <a:custGeom>
            <a:avLst/>
            <a:gdLst>
              <a:gd name="connsiteX0" fmla="*/ 0 w 1323221"/>
              <a:gd name="connsiteY0" fmla="*/ 0 h 1182837"/>
              <a:gd name="connsiteX1" fmla="*/ 0 w 1323221"/>
              <a:gd name="connsiteY1" fmla="*/ 0 h 1182837"/>
              <a:gd name="connsiteX2" fmla="*/ 1323221 w 1323221"/>
              <a:gd name="connsiteY2" fmla="*/ 0 h 1182837"/>
              <a:gd name="connsiteX3" fmla="*/ 1323221 w 1323221"/>
              <a:gd name="connsiteY3" fmla="*/ 0 h 1182837"/>
              <a:gd name="connsiteX4" fmla="*/ 1323221 w 1323221"/>
              <a:gd name="connsiteY4" fmla="*/ 1182837 h 1182837"/>
              <a:gd name="connsiteX5" fmla="*/ 1323221 w 1323221"/>
              <a:gd name="connsiteY5" fmla="*/ 1182837 h 1182837"/>
              <a:gd name="connsiteX6" fmla="*/ 0 w 1323221"/>
              <a:gd name="connsiteY6" fmla="*/ 1182837 h 1182837"/>
              <a:gd name="connsiteX7" fmla="*/ 0 w 1323221"/>
              <a:gd name="connsiteY7" fmla="*/ 1182837 h 1182837"/>
              <a:gd name="connsiteX8" fmla="*/ 0 w 1323221"/>
              <a:gd name="connsiteY8" fmla="*/ 0 h 1182837"/>
              <a:gd name="connsiteX0-1" fmla="*/ 0 w 1323221"/>
              <a:gd name="connsiteY0-2" fmla="*/ 0 h 1182837"/>
              <a:gd name="connsiteX1-3" fmla="*/ 0 w 1323221"/>
              <a:gd name="connsiteY1-4" fmla="*/ 0 h 1182837"/>
              <a:gd name="connsiteX2-5" fmla="*/ 1323221 w 1323221"/>
              <a:gd name="connsiteY2-6" fmla="*/ 0 h 1182837"/>
              <a:gd name="connsiteX3-7" fmla="*/ 1323221 w 1323221"/>
              <a:gd name="connsiteY3-8" fmla="*/ 0 h 1182837"/>
              <a:gd name="connsiteX4-9" fmla="*/ 1323221 w 1323221"/>
              <a:gd name="connsiteY4-10" fmla="*/ 1182837 h 1182837"/>
              <a:gd name="connsiteX5-11" fmla="*/ 1323221 w 1323221"/>
              <a:gd name="connsiteY5-12" fmla="*/ 1182837 h 1182837"/>
              <a:gd name="connsiteX6-13" fmla="*/ 927378 w 1323221"/>
              <a:gd name="connsiteY6-14" fmla="*/ 1179233 h 1182837"/>
              <a:gd name="connsiteX7-15" fmla="*/ 0 w 1323221"/>
              <a:gd name="connsiteY7-16" fmla="*/ 1182837 h 1182837"/>
              <a:gd name="connsiteX8-17" fmla="*/ 0 w 1323221"/>
              <a:gd name="connsiteY8-18" fmla="*/ 1182837 h 1182837"/>
              <a:gd name="connsiteX9" fmla="*/ 0 w 1323221"/>
              <a:gd name="connsiteY9" fmla="*/ 0 h 1182837"/>
              <a:gd name="connsiteX0-19" fmla="*/ 0 w 1325381"/>
              <a:gd name="connsiteY0-20" fmla="*/ 0 h 1182837"/>
              <a:gd name="connsiteX1-21" fmla="*/ 0 w 1325381"/>
              <a:gd name="connsiteY1-22" fmla="*/ 0 h 1182837"/>
              <a:gd name="connsiteX2-23" fmla="*/ 1323221 w 1325381"/>
              <a:gd name="connsiteY2-24" fmla="*/ 0 h 1182837"/>
              <a:gd name="connsiteX3-25" fmla="*/ 1323221 w 1325381"/>
              <a:gd name="connsiteY3-26" fmla="*/ 0 h 1182837"/>
              <a:gd name="connsiteX4-27" fmla="*/ 1325381 w 1325381"/>
              <a:gd name="connsiteY4-28" fmla="*/ 681152 h 1182837"/>
              <a:gd name="connsiteX5-29" fmla="*/ 1323221 w 1325381"/>
              <a:gd name="connsiteY5-30" fmla="*/ 1182837 h 1182837"/>
              <a:gd name="connsiteX6-31" fmla="*/ 1323221 w 1325381"/>
              <a:gd name="connsiteY6-32" fmla="*/ 1182837 h 1182837"/>
              <a:gd name="connsiteX7-33" fmla="*/ 927378 w 1325381"/>
              <a:gd name="connsiteY7-34" fmla="*/ 1179233 h 1182837"/>
              <a:gd name="connsiteX8-35" fmla="*/ 0 w 1325381"/>
              <a:gd name="connsiteY8-36" fmla="*/ 1182837 h 1182837"/>
              <a:gd name="connsiteX9-37" fmla="*/ 0 w 1325381"/>
              <a:gd name="connsiteY9-38" fmla="*/ 1182837 h 1182837"/>
              <a:gd name="connsiteX10" fmla="*/ 0 w 1325381"/>
              <a:gd name="connsiteY10" fmla="*/ 0 h 1182837"/>
              <a:gd name="connsiteX0-39" fmla="*/ 0 w 1325381"/>
              <a:gd name="connsiteY0-40" fmla="*/ 0 h 1182837"/>
              <a:gd name="connsiteX1-41" fmla="*/ 0 w 1325381"/>
              <a:gd name="connsiteY1-42" fmla="*/ 0 h 1182837"/>
              <a:gd name="connsiteX2-43" fmla="*/ 1323221 w 1325381"/>
              <a:gd name="connsiteY2-44" fmla="*/ 0 h 1182837"/>
              <a:gd name="connsiteX3-45" fmla="*/ 1323221 w 1325381"/>
              <a:gd name="connsiteY3-46" fmla="*/ 0 h 1182837"/>
              <a:gd name="connsiteX4-47" fmla="*/ 1325381 w 1325381"/>
              <a:gd name="connsiteY4-48" fmla="*/ 681152 h 1182837"/>
              <a:gd name="connsiteX5-49" fmla="*/ 1323221 w 1325381"/>
              <a:gd name="connsiteY5-50" fmla="*/ 1182837 h 1182837"/>
              <a:gd name="connsiteX6-51" fmla="*/ 927378 w 1325381"/>
              <a:gd name="connsiteY6-52" fmla="*/ 1179233 h 1182837"/>
              <a:gd name="connsiteX7-53" fmla="*/ 0 w 1325381"/>
              <a:gd name="connsiteY7-54" fmla="*/ 1182837 h 1182837"/>
              <a:gd name="connsiteX8-55" fmla="*/ 0 w 1325381"/>
              <a:gd name="connsiteY8-56" fmla="*/ 1182837 h 1182837"/>
              <a:gd name="connsiteX9-57" fmla="*/ 0 w 1325381"/>
              <a:gd name="connsiteY9-58" fmla="*/ 0 h 1182837"/>
              <a:gd name="connsiteX0-59" fmla="*/ 0 w 1325381"/>
              <a:gd name="connsiteY0-60" fmla="*/ 0 h 1182837"/>
              <a:gd name="connsiteX1-61" fmla="*/ 0 w 1325381"/>
              <a:gd name="connsiteY1-62" fmla="*/ 0 h 1182837"/>
              <a:gd name="connsiteX2-63" fmla="*/ 1323221 w 1325381"/>
              <a:gd name="connsiteY2-64" fmla="*/ 0 h 1182837"/>
              <a:gd name="connsiteX3-65" fmla="*/ 1323221 w 1325381"/>
              <a:gd name="connsiteY3-66" fmla="*/ 0 h 1182837"/>
              <a:gd name="connsiteX4-67" fmla="*/ 1325381 w 1325381"/>
              <a:gd name="connsiteY4-68" fmla="*/ 681152 h 1182837"/>
              <a:gd name="connsiteX5-69" fmla="*/ 927378 w 1325381"/>
              <a:gd name="connsiteY5-70" fmla="*/ 1179233 h 1182837"/>
              <a:gd name="connsiteX6-71" fmla="*/ 0 w 1325381"/>
              <a:gd name="connsiteY6-72" fmla="*/ 1182837 h 1182837"/>
              <a:gd name="connsiteX7-73" fmla="*/ 0 w 1325381"/>
              <a:gd name="connsiteY7-74" fmla="*/ 1182837 h 1182837"/>
              <a:gd name="connsiteX8-75" fmla="*/ 0 w 1325381"/>
              <a:gd name="connsiteY8-76" fmla="*/ 0 h 1182837"/>
              <a:gd name="connsiteX0-77" fmla="*/ 0 w 1325381"/>
              <a:gd name="connsiteY0-78" fmla="*/ 0 h 1182837"/>
              <a:gd name="connsiteX1-79" fmla="*/ 0 w 1325381"/>
              <a:gd name="connsiteY1-80" fmla="*/ 0 h 1182837"/>
              <a:gd name="connsiteX2-81" fmla="*/ 1323221 w 1325381"/>
              <a:gd name="connsiteY2-82" fmla="*/ 0 h 1182837"/>
              <a:gd name="connsiteX3-83" fmla="*/ 1323221 w 1325381"/>
              <a:gd name="connsiteY3-84" fmla="*/ 0 h 1182837"/>
              <a:gd name="connsiteX4-85" fmla="*/ 1325381 w 1325381"/>
              <a:gd name="connsiteY4-86" fmla="*/ 681152 h 1182837"/>
              <a:gd name="connsiteX5-87" fmla="*/ 927378 w 1325381"/>
              <a:gd name="connsiteY5-88" fmla="*/ 1179233 h 1182837"/>
              <a:gd name="connsiteX6-89" fmla="*/ 0 w 1325381"/>
              <a:gd name="connsiteY6-90" fmla="*/ 1182837 h 1182837"/>
              <a:gd name="connsiteX7-91" fmla="*/ 0 w 1325381"/>
              <a:gd name="connsiteY7-92" fmla="*/ 1182837 h 1182837"/>
              <a:gd name="connsiteX8-93" fmla="*/ 0 w 1325381"/>
              <a:gd name="connsiteY8-94" fmla="*/ 0 h 1182837"/>
              <a:gd name="connsiteX0-95" fmla="*/ 0 w 1325381"/>
              <a:gd name="connsiteY0-96" fmla="*/ 0 h 1182837"/>
              <a:gd name="connsiteX1-97" fmla="*/ 0 w 1325381"/>
              <a:gd name="connsiteY1-98" fmla="*/ 0 h 1182837"/>
              <a:gd name="connsiteX2-99" fmla="*/ 1323221 w 1325381"/>
              <a:gd name="connsiteY2-100" fmla="*/ 0 h 1182837"/>
              <a:gd name="connsiteX3-101" fmla="*/ 1323221 w 1325381"/>
              <a:gd name="connsiteY3-102" fmla="*/ 0 h 1182837"/>
              <a:gd name="connsiteX4-103" fmla="*/ 1325381 w 1325381"/>
              <a:gd name="connsiteY4-104" fmla="*/ 681152 h 1182837"/>
              <a:gd name="connsiteX5-105" fmla="*/ 927378 w 1325381"/>
              <a:gd name="connsiteY5-106" fmla="*/ 1179233 h 1182837"/>
              <a:gd name="connsiteX6-107" fmla="*/ 0 w 1325381"/>
              <a:gd name="connsiteY6-108" fmla="*/ 1182837 h 1182837"/>
              <a:gd name="connsiteX7-109" fmla="*/ 0 w 1325381"/>
              <a:gd name="connsiteY7-110" fmla="*/ 1182837 h 1182837"/>
              <a:gd name="connsiteX8-111" fmla="*/ 0 w 1325381"/>
              <a:gd name="connsiteY8-112" fmla="*/ 0 h 1182837"/>
              <a:gd name="connsiteX0-113" fmla="*/ 0 w 1325381"/>
              <a:gd name="connsiteY0-114" fmla="*/ 0 h 1182837"/>
              <a:gd name="connsiteX1-115" fmla="*/ 0 w 1325381"/>
              <a:gd name="connsiteY1-116" fmla="*/ 0 h 1182837"/>
              <a:gd name="connsiteX2-117" fmla="*/ 1323221 w 1325381"/>
              <a:gd name="connsiteY2-118" fmla="*/ 0 h 1182837"/>
              <a:gd name="connsiteX3-119" fmla="*/ 1323221 w 1325381"/>
              <a:gd name="connsiteY3-120" fmla="*/ 0 h 1182837"/>
              <a:gd name="connsiteX4-121" fmla="*/ 1325381 w 1325381"/>
              <a:gd name="connsiteY4-122" fmla="*/ 681152 h 1182837"/>
              <a:gd name="connsiteX5-123" fmla="*/ 927378 w 1325381"/>
              <a:gd name="connsiteY5-124" fmla="*/ 1179233 h 1182837"/>
              <a:gd name="connsiteX6-125" fmla="*/ 0 w 1325381"/>
              <a:gd name="connsiteY6-126" fmla="*/ 1182837 h 1182837"/>
              <a:gd name="connsiteX7-127" fmla="*/ 0 w 1325381"/>
              <a:gd name="connsiteY7-128" fmla="*/ 1182837 h 1182837"/>
              <a:gd name="connsiteX8-129" fmla="*/ 0 w 1325381"/>
              <a:gd name="connsiteY8-130" fmla="*/ 0 h 1182837"/>
              <a:gd name="connsiteX0-131" fmla="*/ 0 w 1325381"/>
              <a:gd name="connsiteY0-132" fmla="*/ 0 h 1182837"/>
              <a:gd name="connsiteX1-133" fmla="*/ 0 w 1325381"/>
              <a:gd name="connsiteY1-134" fmla="*/ 0 h 1182837"/>
              <a:gd name="connsiteX2-135" fmla="*/ 1323221 w 1325381"/>
              <a:gd name="connsiteY2-136" fmla="*/ 0 h 1182837"/>
              <a:gd name="connsiteX3-137" fmla="*/ 1323221 w 1325381"/>
              <a:gd name="connsiteY3-138" fmla="*/ 0 h 1182837"/>
              <a:gd name="connsiteX4-139" fmla="*/ 1325381 w 1325381"/>
              <a:gd name="connsiteY4-140" fmla="*/ 681152 h 1182837"/>
              <a:gd name="connsiteX5-141" fmla="*/ 927378 w 1325381"/>
              <a:gd name="connsiteY5-142" fmla="*/ 1179233 h 1182837"/>
              <a:gd name="connsiteX6-143" fmla="*/ 0 w 1325381"/>
              <a:gd name="connsiteY6-144" fmla="*/ 1182837 h 1182837"/>
              <a:gd name="connsiteX7-145" fmla="*/ 0 w 1325381"/>
              <a:gd name="connsiteY7-146" fmla="*/ 1182837 h 1182837"/>
              <a:gd name="connsiteX8-147" fmla="*/ 0 w 1325381"/>
              <a:gd name="connsiteY8-148" fmla="*/ 0 h 1182837"/>
              <a:gd name="connsiteX0-149" fmla="*/ 0 w 1325381"/>
              <a:gd name="connsiteY0-150" fmla="*/ 0 h 1182837"/>
              <a:gd name="connsiteX1-151" fmla="*/ 0 w 1325381"/>
              <a:gd name="connsiteY1-152" fmla="*/ 0 h 1182837"/>
              <a:gd name="connsiteX2-153" fmla="*/ 1323221 w 1325381"/>
              <a:gd name="connsiteY2-154" fmla="*/ 0 h 1182837"/>
              <a:gd name="connsiteX3-155" fmla="*/ 1323221 w 1325381"/>
              <a:gd name="connsiteY3-156" fmla="*/ 0 h 1182837"/>
              <a:gd name="connsiteX4-157" fmla="*/ 1325381 w 1325381"/>
              <a:gd name="connsiteY4-158" fmla="*/ 681152 h 1182837"/>
              <a:gd name="connsiteX5-159" fmla="*/ 927378 w 1325381"/>
              <a:gd name="connsiteY5-160" fmla="*/ 1179233 h 1182837"/>
              <a:gd name="connsiteX6-161" fmla="*/ 0 w 1325381"/>
              <a:gd name="connsiteY6-162" fmla="*/ 1182837 h 1182837"/>
              <a:gd name="connsiteX7-163" fmla="*/ 0 w 1325381"/>
              <a:gd name="connsiteY7-164" fmla="*/ 1182837 h 1182837"/>
              <a:gd name="connsiteX8-165" fmla="*/ 0 w 1325381"/>
              <a:gd name="connsiteY8-166" fmla="*/ 0 h 1182837"/>
              <a:gd name="connsiteX0-167" fmla="*/ 0 w 1325381"/>
              <a:gd name="connsiteY0-168" fmla="*/ 0 h 1182837"/>
              <a:gd name="connsiteX1-169" fmla="*/ 0 w 1325381"/>
              <a:gd name="connsiteY1-170" fmla="*/ 0 h 1182837"/>
              <a:gd name="connsiteX2-171" fmla="*/ 1323221 w 1325381"/>
              <a:gd name="connsiteY2-172" fmla="*/ 0 h 1182837"/>
              <a:gd name="connsiteX3-173" fmla="*/ 1323221 w 1325381"/>
              <a:gd name="connsiteY3-174" fmla="*/ 0 h 1182837"/>
              <a:gd name="connsiteX4-175" fmla="*/ 1325381 w 1325381"/>
              <a:gd name="connsiteY4-176" fmla="*/ 681152 h 1182837"/>
              <a:gd name="connsiteX5-177" fmla="*/ 927378 w 1325381"/>
              <a:gd name="connsiteY5-178" fmla="*/ 1179233 h 1182837"/>
              <a:gd name="connsiteX6-179" fmla="*/ 0 w 1325381"/>
              <a:gd name="connsiteY6-180" fmla="*/ 1182837 h 1182837"/>
              <a:gd name="connsiteX7-181" fmla="*/ 0 w 1325381"/>
              <a:gd name="connsiteY7-182" fmla="*/ 1182837 h 1182837"/>
              <a:gd name="connsiteX8-183" fmla="*/ 0 w 1325381"/>
              <a:gd name="connsiteY8-184" fmla="*/ 0 h 1182837"/>
              <a:gd name="connsiteX0-185" fmla="*/ 0 w 1325381"/>
              <a:gd name="connsiteY0-186" fmla="*/ 0 h 1182837"/>
              <a:gd name="connsiteX1-187" fmla="*/ 0 w 1325381"/>
              <a:gd name="connsiteY1-188" fmla="*/ 0 h 1182837"/>
              <a:gd name="connsiteX2-189" fmla="*/ 1323221 w 1325381"/>
              <a:gd name="connsiteY2-190" fmla="*/ 0 h 1182837"/>
              <a:gd name="connsiteX3-191" fmla="*/ 1323221 w 1325381"/>
              <a:gd name="connsiteY3-192" fmla="*/ 0 h 1182837"/>
              <a:gd name="connsiteX4-193" fmla="*/ 1325381 w 1325381"/>
              <a:gd name="connsiteY4-194" fmla="*/ 681152 h 1182837"/>
              <a:gd name="connsiteX5-195" fmla="*/ 927378 w 1325381"/>
              <a:gd name="connsiteY5-196" fmla="*/ 1179233 h 1182837"/>
              <a:gd name="connsiteX6-197" fmla="*/ 0 w 1325381"/>
              <a:gd name="connsiteY6-198" fmla="*/ 1182837 h 1182837"/>
              <a:gd name="connsiteX7-199" fmla="*/ 0 w 1325381"/>
              <a:gd name="connsiteY7-200" fmla="*/ 1182837 h 1182837"/>
              <a:gd name="connsiteX8-201" fmla="*/ 0 w 1325381"/>
              <a:gd name="connsiteY8-202" fmla="*/ 0 h 1182837"/>
              <a:gd name="connsiteX0-203" fmla="*/ 0 w 1325381"/>
              <a:gd name="connsiteY0-204" fmla="*/ 0 h 1182837"/>
              <a:gd name="connsiteX1-205" fmla="*/ 0 w 1325381"/>
              <a:gd name="connsiteY1-206" fmla="*/ 0 h 1182837"/>
              <a:gd name="connsiteX2-207" fmla="*/ 1323221 w 1325381"/>
              <a:gd name="connsiteY2-208" fmla="*/ 0 h 1182837"/>
              <a:gd name="connsiteX3-209" fmla="*/ 1323221 w 1325381"/>
              <a:gd name="connsiteY3-210" fmla="*/ 0 h 1182837"/>
              <a:gd name="connsiteX4-211" fmla="*/ 1325381 w 1325381"/>
              <a:gd name="connsiteY4-212" fmla="*/ 681152 h 1182837"/>
              <a:gd name="connsiteX5-213" fmla="*/ 927378 w 1325381"/>
              <a:gd name="connsiteY5-214" fmla="*/ 1179233 h 1182837"/>
              <a:gd name="connsiteX6-215" fmla="*/ 0 w 1325381"/>
              <a:gd name="connsiteY6-216" fmla="*/ 1182837 h 1182837"/>
              <a:gd name="connsiteX7-217" fmla="*/ 0 w 1325381"/>
              <a:gd name="connsiteY7-218" fmla="*/ 1182837 h 1182837"/>
              <a:gd name="connsiteX8-219" fmla="*/ 0 w 1325381"/>
              <a:gd name="connsiteY8-220" fmla="*/ 0 h 1182837"/>
              <a:gd name="connsiteX0-221" fmla="*/ 0 w 1325381"/>
              <a:gd name="connsiteY0-222" fmla="*/ 0 h 1182837"/>
              <a:gd name="connsiteX1-223" fmla="*/ 0 w 1325381"/>
              <a:gd name="connsiteY1-224" fmla="*/ 0 h 1182837"/>
              <a:gd name="connsiteX2-225" fmla="*/ 1323221 w 1325381"/>
              <a:gd name="connsiteY2-226" fmla="*/ 0 h 1182837"/>
              <a:gd name="connsiteX3-227" fmla="*/ 1323221 w 1325381"/>
              <a:gd name="connsiteY3-228" fmla="*/ 0 h 1182837"/>
              <a:gd name="connsiteX4-229" fmla="*/ 1325381 w 1325381"/>
              <a:gd name="connsiteY4-230" fmla="*/ 681152 h 1182837"/>
              <a:gd name="connsiteX5-231" fmla="*/ 927378 w 1325381"/>
              <a:gd name="connsiteY5-232" fmla="*/ 1179233 h 1182837"/>
              <a:gd name="connsiteX6-233" fmla="*/ 747962 w 1325381"/>
              <a:gd name="connsiteY6-234" fmla="*/ 1181917 h 1182837"/>
              <a:gd name="connsiteX7-235" fmla="*/ 0 w 1325381"/>
              <a:gd name="connsiteY7-236" fmla="*/ 1182837 h 1182837"/>
              <a:gd name="connsiteX8-237" fmla="*/ 0 w 1325381"/>
              <a:gd name="connsiteY8-238" fmla="*/ 1182837 h 1182837"/>
              <a:gd name="connsiteX9-239" fmla="*/ 0 w 1325381"/>
              <a:gd name="connsiteY9-240" fmla="*/ 0 h 1182837"/>
              <a:gd name="connsiteX0-241" fmla="*/ 0 w 1325381"/>
              <a:gd name="connsiteY0-242" fmla="*/ 0 h 1182837"/>
              <a:gd name="connsiteX1-243" fmla="*/ 0 w 1325381"/>
              <a:gd name="connsiteY1-244" fmla="*/ 0 h 1182837"/>
              <a:gd name="connsiteX2-245" fmla="*/ 1323221 w 1325381"/>
              <a:gd name="connsiteY2-246" fmla="*/ 0 h 1182837"/>
              <a:gd name="connsiteX3-247" fmla="*/ 1323221 w 1325381"/>
              <a:gd name="connsiteY3-248" fmla="*/ 0 h 1182837"/>
              <a:gd name="connsiteX4-249" fmla="*/ 1325381 w 1325381"/>
              <a:gd name="connsiteY4-250" fmla="*/ 681152 h 1182837"/>
              <a:gd name="connsiteX5-251" fmla="*/ 747962 w 1325381"/>
              <a:gd name="connsiteY5-252" fmla="*/ 1181917 h 1182837"/>
              <a:gd name="connsiteX6-253" fmla="*/ 0 w 1325381"/>
              <a:gd name="connsiteY6-254" fmla="*/ 1182837 h 1182837"/>
              <a:gd name="connsiteX7-255" fmla="*/ 0 w 1325381"/>
              <a:gd name="connsiteY7-256" fmla="*/ 1182837 h 1182837"/>
              <a:gd name="connsiteX8-257" fmla="*/ 0 w 1325381"/>
              <a:gd name="connsiteY8-258" fmla="*/ 0 h 1182837"/>
              <a:gd name="connsiteX0-259" fmla="*/ 0 w 1325381"/>
              <a:gd name="connsiteY0-260" fmla="*/ 0 h 1182837"/>
              <a:gd name="connsiteX1-261" fmla="*/ 0 w 1325381"/>
              <a:gd name="connsiteY1-262" fmla="*/ 0 h 1182837"/>
              <a:gd name="connsiteX2-263" fmla="*/ 1323221 w 1325381"/>
              <a:gd name="connsiteY2-264" fmla="*/ 0 h 1182837"/>
              <a:gd name="connsiteX3-265" fmla="*/ 1323221 w 1325381"/>
              <a:gd name="connsiteY3-266" fmla="*/ 0 h 1182837"/>
              <a:gd name="connsiteX4-267" fmla="*/ 1325381 w 1325381"/>
              <a:gd name="connsiteY4-268" fmla="*/ 681152 h 1182837"/>
              <a:gd name="connsiteX5-269" fmla="*/ 747962 w 1325381"/>
              <a:gd name="connsiteY5-270" fmla="*/ 1181917 h 1182837"/>
              <a:gd name="connsiteX6-271" fmla="*/ 0 w 1325381"/>
              <a:gd name="connsiteY6-272" fmla="*/ 1182837 h 1182837"/>
              <a:gd name="connsiteX7-273" fmla="*/ 0 w 1325381"/>
              <a:gd name="connsiteY7-274" fmla="*/ 1182837 h 1182837"/>
              <a:gd name="connsiteX8-275" fmla="*/ 0 w 1325381"/>
              <a:gd name="connsiteY8-276" fmla="*/ 0 h 1182837"/>
              <a:gd name="connsiteX0-277" fmla="*/ 0 w 1325381"/>
              <a:gd name="connsiteY0-278" fmla="*/ 0 h 1182837"/>
              <a:gd name="connsiteX1-279" fmla="*/ 0 w 1325381"/>
              <a:gd name="connsiteY1-280" fmla="*/ 0 h 1182837"/>
              <a:gd name="connsiteX2-281" fmla="*/ 1323221 w 1325381"/>
              <a:gd name="connsiteY2-282" fmla="*/ 0 h 1182837"/>
              <a:gd name="connsiteX3-283" fmla="*/ 1323221 w 1325381"/>
              <a:gd name="connsiteY3-284" fmla="*/ 0 h 1182837"/>
              <a:gd name="connsiteX4-285" fmla="*/ 1325381 w 1325381"/>
              <a:gd name="connsiteY4-286" fmla="*/ 681152 h 1182837"/>
              <a:gd name="connsiteX5-287" fmla="*/ 747962 w 1325381"/>
              <a:gd name="connsiteY5-288" fmla="*/ 1181917 h 1182837"/>
              <a:gd name="connsiteX6-289" fmla="*/ 0 w 1325381"/>
              <a:gd name="connsiteY6-290" fmla="*/ 1182837 h 1182837"/>
              <a:gd name="connsiteX7-291" fmla="*/ 0 w 1325381"/>
              <a:gd name="connsiteY7-292" fmla="*/ 1182837 h 1182837"/>
              <a:gd name="connsiteX8-293" fmla="*/ 0 w 1325381"/>
              <a:gd name="connsiteY8-294" fmla="*/ 0 h 1182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5381" h="1182837">
                <a:moveTo>
                  <a:pt x="0" y="0"/>
                </a:moveTo>
                <a:lnTo>
                  <a:pt x="0" y="0"/>
                </a:lnTo>
                <a:lnTo>
                  <a:pt x="1323221" y="0"/>
                </a:lnTo>
                <a:lnTo>
                  <a:pt x="1323221" y="0"/>
                </a:lnTo>
                <a:lnTo>
                  <a:pt x="1325381" y="681152"/>
                </a:lnTo>
                <a:cubicBezTo>
                  <a:pt x="1307444" y="901474"/>
                  <a:pt x="1082705" y="1151972"/>
                  <a:pt x="747962" y="1181917"/>
                </a:cubicBezTo>
                <a:lnTo>
                  <a:pt x="0" y="1182837"/>
                </a:lnTo>
                <a:lnTo>
                  <a:pt x="0" y="1182837"/>
                </a:lnTo>
                <a:lnTo>
                  <a:pt x="0" y="0"/>
                </a:lnTo>
                <a:close/>
              </a:path>
            </a:pathLst>
          </a:cu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89" rIns="68558" bIns="3428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 rot="2761155">
            <a:off x="5209346" y="1595437"/>
            <a:ext cx="1761471" cy="1848917"/>
          </a:xfrm>
          <a:custGeom>
            <a:avLst/>
            <a:gdLst>
              <a:gd name="connsiteX0" fmla="*/ 1174314 w 2348628"/>
              <a:gd name="connsiteY0" fmla="*/ 0 h 2465222"/>
              <a:gd name="connsiteX1" fmla="*/ 2348628 w 2348628"/>
              <a:gd name="connsiteY1" fmla="*/ 1334390 h 2465222"/>
              <a:gd name="connsiteX2" fmla="*/ 1811939 w 2348628"/>
              <a:gd name="connsiteY2" fmla="*/ 1334390 h 2465222"/>
              <a:gd name="connsiteX3" fmla="*/ 1807782 w 2348628"/>
              <a:gd name="connsiteY3" fmla="*/ 2465222 h 2465222"/>
              <a:gd name="connsiteX4" fmla="*/ 528461 w 2348628"/>
              <a:gd name="connsiteY4" fmla="*/ 2460520 h 2465222"/>
              <a:gd name="connsiteX5" fmla="*/ 532600 w 2348628"/>
              <a:gd name="connsiteY5" fmla="*/ 1334390 h 2465222"/>
              <a:gd name="connsiteX6" fmla="*/ 0 w 2348628"/>
              <a:gd name="connsiteY6" fmla="*/ 1334390 h 246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8628" h="2465222">
                <a:moveTo>
                  <a:pt x="1174314" y="0"/>
                </a:moveTo>
                <a:lnTo>
                  <a:pt x="2348628" y="1334390"/>
                </a:lnTo>
                <a:lnTo>
                  <a:pt x="1811939" y="1334390"/>
                </a:lnTo>
                <a:lnTo>
                  <a:pt x="1807782" y="2465222"/>
                </a:lnTo>
                <a:lnTo>
                  <a:pt x="528461" y="2460520"/>
                </a:lnTo>
                <a:lnTo>
                  <a:pt x="532600" y="1334390"/>
                </a:lnTo>
                <a:lnTo>
                  <a:pt x="0" y="1334390"/>
                </a:lnTo>
                <a:close/>
              </a:path>
            </a:pathLst>
          </a:cu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89" rIns="68558" bIns="3428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89149" y="1526369"/>
            <a:ext cx="1366956" cy="677106"/>
          </a:xfrm>
          <a:prstGeom prst="rect">
            <a:avLst/>
          </a:prstGeom>
        </p:spPr>
        <p:txBody>
          <a:bodyPr wrap="square" lIns="91408" tIns="45704" rIns="91408" bIns="4570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="1" dirty="0"/>
              <a:t>在此添加关键字</a:t>
            </a:r>
            <a:endParaRPr lang="zh-CN" altLang="en-US" sz="1100" b="1" dirty="0"/>
          </a:p>
          <a:p>
            <a:pPr algn="ctr"/>
            <a:r>
              <a:rPr lang="en-US" altLang="zh-CN" sz="900" dirty="0"/>
              <a:t>Lorem ipsum dolor sit amet, consectetuer </a:t>
            </a:r>
            <a:r>
              <a:rPr lang="en-US" altLang="zh-CN" sz="900" dirty="0" err="1"/>
              <a:t>adipiscing</a:t>
            </a:r>
            <a:r>
              <a:rPr lang="en-US" altLang="zh-CN" sz="900" dirty="0"/>
              <a:t> </a:t>
            </a:r>
            <a:r>
              <a:rPr lang="en-US" altLang="zh-CN" sz="900" dirty="0" err="1"/>
              <a:t>elit</a:t>
            </a:r>
            <a:r>
              <a:rPr lang="en-US" altLang="zh-CN" sz="900" dirty="0"/>
              <a:t>.</a:t>
            </a:r>
            <a:endParaRPr lang="en-US" altLang="zh-CN" sz="900" dirty="0"/>
          </a:p>
        </p:txBody>
      </p:sp>
      <p:sp>
        <p:nvSpPr>
          <p:cNvPr id="11" name="矩形 10"/>
          <p:cNvSpPr/>
          <p:nvPr/>
        </p:nvSpPr>
        <p:spPr>
          <a:xfrm>
            <a:off x="3586012" y="1526369"/>
            <a:ext cx="1366956" cy="677106"/>
          </a:xfrm>
          <a:prstGeom prst="rect">
            <a:avLst/>
          </a:prstGeom>
        </p:spPr>
        <p:txBody>
          <a:bodyPr wrap="square" lIns="91408" tIns="45704" rIns="91408" bIns="4570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="1" dirty="0"/>
              <a:t>在此添加关键字</a:t>
            </a:r>
            <a:endParaRPr lang="zh-CN" altLang="en-US" sz="1100" b="1" dirty="0"/>
          </a:p>
          <a:p>
            <a:pPr algn="ctr"/>
            <a:r>
              <a:rPr lang="en-US" altLang="zh-CN" sz="900" dirty="0"/>
              <a:t>Lorem ipsum dolor sit amet, consectetuer </a:t>
            </a:r>
            <a:r>
              <a:rPr lang="en-US" altLang="zh-CN" sz="900" dirty="0" err="1"/>
              <a:t>adipiscing</a:t>
            </a:r>
            <a:r>
              <a:rPr lang="en-US" altLang="zh-CN" sz="900" dirty="0"/>
              <a:t> </a:t>
            </a:r>
            <a:r>
              <a:rPr lang="en-US" altLang="zh-CN" sz="900" dirty="0" err="1"/>
              <a:t>elit</a:t>
            </a:r>
            <a:r>
              <a:rPr lang="en-US" altLang="zh-CN" sz="900" dirty="0"/>
              <a:t>.</a:t>
            </a:r>
            <a:endParaRPr lang="en-US" altLang="zh-CN" sz="900" dirty="0"/>
          </a:p>
        </p:txBody>
      </p:sp>
      <p:sp>
        <p:nvSpPr>
          <p:cNvPr id="12" name="矩形 11"/>
          <p:cNvSpPr/>
          <p:nvPr/>
        </p:nvSpPr>
        <p:spPr>
          <a:xfrm>
            <a:off x="4321813" y="4185164"/>
            <a:ext cx="1366956" cy="677106"/>
          </a:xfrm>
          <a:prstGeom prst="rect">
            <a:avLst/>
          </a:prstGeom>
        </p:spPr>
        <p:txBody>
          <a:bodyPr wrap="square" lIns="91408" tIns="45704" rIns="91408" bIns="4570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="1" dirty="0"/>
              <a:t>在此添加关键字</a:t>
            </a:r>
            <a:endParaRPr lang="zh-CN" altLang="en-US" sz="1100" b="1" dirty="0"/>
          </a:p>
          <a:p>
            <a:pPr algn="ctr"/>
            <a:r>
              <a:rPr lang="en-US" altLang="zh-CN" sz="900" dirty="0"/>
              <a:t>Lorem ipsum dolor sit amet, consectetuer </a:t>
            </a:r>
            <a:r>
              <a:rPr lang="en-US" altLang="zh-CN" sz="900" dirty="0" err="1"/>
              <a:t>adipiscing</a:t>
            </a:r>
            <a:r>
              <a:rPr lang="en-US" altLang="zh-CN" sz="900" dirty="0"/>
              <a:t> </a:t>
            </a:r>
            <a:r>
              <a:rPr lang="en-US" altLang="zh-CN" sz="900" dirty="0" err="1"/>
              <a:t>elit</a:t>
            </a:r>
            <a:r>
              <a:rPr lang="en-US" altLang="zh-CN" sz="900" dirty="0"/>
              <a:t>.</a:t>
            </a:r>
            <a:endParaRPr lang="en-US" altLang="zh-CN" sz="900" dirty="0"/>
          </a:p>
        </p:txBody>
      </p:sp>
      <p:sp>
        <p:nvSpPr>
          <p:cNvPr id="13" name="矩形 12"/>
          <p:cNvSpPr/>
          <p:nvPr/>
        </p:nvSpPr>
        <p:spPr>
          <a:xfrm>
            <a:off x="2861237" y="4185164"/>
            <a:ext cx="1366956" cy="677106"/>
          </a:xfrm>
          <a:prstGeom prst="rect">
            <a:avLst/>
          </a:prstGeom>
        </p:spPr>
        <p:txBody>
          <a:bodyPr wrap="square" lIns="91408" tIns="45704" rIns="91408" bIns="4570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="1" dirty="0"/>
              <a:t>在此添加关键字</a:t>
            </a:r>
            <a:endParaRPr lang="zh-CN" altLang="en-US" sz="1100" b="1" dirty="0"/>
          </a:p>
          <a:p>
            <a:pPr algn="ctr"/>
            <a:r>
              <a:rPr lang="en-US" altLang="zh-CN" sz="900" dirty="0"/>
              <a:t>Lorem ipsum dolor sit amet, consectetuer </a:t>
            </a:r>
            <a:r>
              <a:rPr lang="en-US" altLang="zh-CN" sz="900" dirty="0" err="1"/>
              <a:t>adipiscing</a:t>
            </a:r>
            <a:r>
              <a:rPr lang="en-US" altLang="zh-CN" sz="900" dirty="0"/>
              <a:t> </a:t>
            </a:r>
            <a:r>
              <a:rPr lang="en-US" altLang="zh-CN" sz="900" dirty="0" err="1"/>
              <a:t>elit</a:t>
            </a:r>
            <a:r>
              <a:rPr lang="en-US" altLang="zh-CN" sz="900" dirty="0"/>
              <a:t>.</a:t>
            </a:r>
            <a:endParaRPr lang="en-US" altLang="zh-CN" sz="900" dirty="0"/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2472762" y="2601758"/>
            <a:ext cx="444736" cy="405000"/>
            <a:chOff x="1549401" y="1663700"/>
            <a:chExt cx="461963" cy="420688"/>
          </a:xfrm>
          <a:solidFill>
            <a:schemeClr val="bg1"/>
          </a:solidFill>
        </p:grpSpPr>
        <p:sp>
          <p:nvSpPr>
            <p:cNvPr id="15" name="Freeform 299"/>
            <p:cNvSpPr/>
            <p:nvPr/>
          </p:nvSpPr>
          <p:spPr bwMode="auto">
            <a:xfrm>
              <a:off x="1903414" y="1873250"/>
              <a:ext cx="25400" cy="30163"/>
            </a:xfrm>
            <a:custGeom>
              <a:avLst/>
              <a:gdLst>
                <a:gd name="T0" fmla="*/ 3 w 7"/>
                <a:gd name="T1" fmla="*/ 0 h 8"/>
                <a:gd name="T2" fmla="*/ 0 w 7"/>
                <a:gd name="T3" fmla="*/ 3 h 8"/>
                <a:gd name="T4" fmla="*/ 0 w 7"/>
                <a:gd name="T5" fmla="*/ 8 h 8"/>
                <a:gd name="T6" fmla="*/ 2 w 7"/>
                <a:gd name="T7" fmla="*/ 8 h 8"/>
                <a:gd name="T8" fmla="*/ 7 w 7"/>
                <a:gd name="T9" fmla="*/ 3 h 8"/>
                <a:gd name="T10" fmla="*/ 3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3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300"/>
            <p:cNvSpPr>
              <a:spLocks noEditPoints="1"/>
            </p:cNvSpPr>
            <p:nvPr/>
          </p:nvSpPr>
          <p:spPr bwMode="auto">
            <a:xfrm>
              <a:off x="1549401" y="1663700"/>
              <a:ext cx="420688" cy="420688"/>
            </a:xfrm>
            <a:custGeom>
              <a:avLst/>
              <a:gdLst>
                <a:gd name="T0" fmla="*/ 74 w 112"/>
                <a:gd name="T1" fmla="*/ 64 h 112"/>
                <a:gd name="T2" fmla="*/ 74 w 112"/>
                <a:gd name="T3" fmla="*/ 59 h 112"/>
                <a:gd name="T4" fmla="*/ 97 w 112"/>
                <a:gd name="T5" fmla="*/ 36 h 112"/>
                <a:gd name="T6" fmla="*/ 112 w 112"/>
                <a:gd name="T7" fmla="*/ 41 h 112"/>
                <a:gd name="T8" fmla="*/ 110 w 112"/>
                <a:gd name="T9" fmla="*/ 38 h 112"/>
                <a:gd name="T10" fmla="*/ 75 w 112"/>
                <a:gd name="T11" fmla="*/ 3 h 112"/>
                <a:gd name="T12" fmla="*/ 63 w 112"/>
                <a:gd name="T13" fmla="*/ 3 h 112"/>
                <a:gd name="T14" fmla="*/ 4 w 112"/>
                <a:gd name="T15" fmla="*/ 62 h 112"/>
                <a:gd name="T16" fmla="*/ 4 w 112"/>
                <a:gd name="T17" fmla="*/ 74 h 112"/>
                <a:gd name="T18" fmla="*/ 39 w 112"/>
                <a:gd name="T19" fmla="*/ 109 h 112"/>
                <a:gd name="T20" fmla="*/ 51 w 112"/>
                <a:gd name="T21" fmla="*/ 109 h 112"/>
                <a:gd name="T22" fmla="*/ 66 w 112"/>
                <a:gd name="T23" fmla="*/ 93 h 112"/>
                <a:gd name="T24" fmla="*/ 66 w 112"/>
                <a:gd name="T25" fmla="*/ 89 h 112"/>
                <a:gd name="T26" fmla="*/ 68 w 112"/>
                <a:gd name="T27" fmla="*/ 82 h 112"/>
                <a:gd name="T28" fmla="*/ 66 w 112"/>
                <a:gd name="T29" fmla="*/ 75 h 112"/>
                <a:gd name="T30" fmla="*/ 74 w 112"/>
                <a:gd name="T31" fmla="*/ 64 h 112"/>
                <a:gd name="T32" fmla="*/ 26 w 112"/>
                <a:gd name="T33" fmla="*/ 90 h 112"/>
                <a:gd name="T34" fmla="*/ 25 w 112"/>
                <a:gd name="T35" fmla="*/ 88 h 112"/>
                <a:gd name="T36" fmla="*/ 54 w 112"/>
                <a:gd name="T37" fmla="*/ 59 h 112"/>
                <a:gd name="T38" fmla="*/ 56 w 112"/>
                <a:gd name="T39" fmla="*/ 59 h 112"/>
                <a:gd name="T40" fmla="*/ 56 w 112"/>
                <a:gd name="T41" fmla="*/ 61 h 112"/>
                <a:gd name="T42" fmla="*/ 27 w 112"/>
                <a:gd name="T43" fmla="*/ 90 h 112"/>
                <a:gd name="T44" fmla="*/ 26 w 112"/>
                <a:gd name="T45" fmla="*/ 90 h 112"/>
                <a:gd name="T46" fmla="*/ 55 w 112"/>
                <a:gd name="T47" fmla="*/ 84 h 112"/>
                <a:gd name="T48" fmla="*/ 38 w 112"/>
                <a:gd name="T49" fmla="*/ 101 h 112"/>
                <a:gd name="T50" fmla="*/ 36 w 112"/>
                <a:gd name="T51" fmla="*/ 100 h 112"/>
                <a:gd name="T52" fmla="*/ 36 w 112"/>
                <a:gd name="T53" fmla="*/ 99 h 112"/>
                <a:gd name="T54" fmla="*/ 53 w 112"/>
                <a:gd name="T55" fmla="*/ 81 h 112"/>
                <a:gd name="T56" fmla="*/ 55 w 112"/>
                <a:gd name="T57" fmla="*/ 82 h 112"/>
                <a:gd name="T58" fmla="*/ 55 w 112"/>
                <a:gd name="T59" fmla="*/ 84 h 112"/>
                <a:gd name="T60" fmla="*/ 59 w 112"/>
                <a:gd name="T61" fmla="*/ 69 h 112"/>
                <a:gd name="T62" fmla="*/ 33 w 112"/>
                <a:gd name="T63" fmla="*/ 95 h 112"/>
                <a:gd name="T64" fmla="*/ 31 w 112"/>
                <a:gd name="T65" fmla="*/ 95 h 112"/>
                <a:gd name="T66" fmla="*/ 31 w 112"/>
                <a:gd name="T67" fmla="*/ 93 h 112"/>
                <a:gd name="T68" fmla="*/ 57 w 112"/>
                <a:gd name="T69" fmla="*/ 67 h 112"/>
                <a:gd name="T70" fmla="*/ 59 w 112"/>
                <a:gd name="T71" fmla="*/ 67 h 112"/>
                <a:gd name="T72" fmla="*/ 59 w 112"/>
                <a:gd name="T73" fmla="*/ 69 h 112"/>
                <a:gd name="T74" fmla="*/ 20 w 112"/>
                <a:gd name="T75" fmla="*/ 80 h 112"/>
                <a:gd name="T76" fmla="*/ 16 w 112"/>
                <a:gd name="T77" fmla="*/ 80 h 112"/>
                <a:gd name="T78" fmla="*/ 9 w 112"/>
                <a:gd name="T79" fmla="*/ 73 h 112"/>
                <a:gd name="T80" fmla="*/ 9 w 112"/>
                <a:gd name="T81" fmla="*/ 69 h 112"/>
                <a:gd name="T82" fmla="*/ 70 w 112"/>
                <a:gd name="T83" fmla="*/ 8 h 112"/>
                <a:gd name="T84" fmla="*/ 74 w 112"/>
                <a:gd name="T85" fmla="*/ 8 h 112"/>
                <a:gd name="T86" fmla="*/ 80 w 112"/>
                <a:gd name="T87" fmla="*/ 15 h 112"/>
                <a:gd name="T88" fmla="*/ 80 w 112"/>
                <a:gd name="T89" fmla="*/ 19 h 112"/>
                <a:gd name="T90" fmla="*/ 20 w 112"/>
                <a:gd name="T91" fmla="*/ 8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" h="112">
                  <a:moveTo>
                    <a:pt x="74" y="64"/>
                  </a:moveTo>
                  <a:cubicBezTo>
                    <a:pt x="74" y="59"/>
                    <a:pt x="74" y="59"/>
                    <a:pt x="74" y="59"/>
                  </a:cubicBezTo>
                  <a:cubicBezTo>
                    <a:pt x="74" y="47"/>
                    <a:pt x="84" y="36"/>
                    <a:pt x="97" y="36"/>
                  </a:cubicBezTo>
                  <a:cubicBezTo>
                    <a:pt x="103" y="36"/>
                    <a:pt x="108" y="38"/>
                    <a:pt x="112" y="41"/>
                  </a:cubicBezTo>
                  <a:cubicBezTo>
                    <a:pt x="111" y="40"/>
                    <a:pt x="111" y="39"/>
                    <a:pt x="110" y="38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1" y="0"/>
                    <a:pt x="66" y="0"/>
                    <a:pt x="63" y="3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71"/>
                    <a:pt x="4" y="74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42" y="112"/>
                    <a:pt x="47" y="112"/>
                    <a:pt x="51" y="109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6" y="92"/>
                    <a:pt x="66" y="90"/>
                    <a:pt x="66" y="89"/>
                  </a:cubicBezTo>
                  <a:cubicBezTo>
                    <a:pt x="66" y="86"/>
                    <a:pt x="66" y="84"/>
                    <a:pt x="68" y="82"/>
                  </a:cubicBezTo>
                  <a:cubicBezTo>
                    <a:pt x="66" y="80"/>
                    <a:pt x="66" y="78"/>
                    <a:pt x="66" y="75"/>
                  </a:cubicBezTo>
                  <a:cubicBezTo>
                    <a:pt x="66" y="70"/>
                    <a:pt x="69" y="65"/>
                    <a:pt x="74" y="64"/>
                  </a:cubicBezTo>
                  <a:close/>
                  <a:moveTo>
                    <a:pt x="26" y="90"/>
                  </a:moveTo>
                  <a:cubicBezTo>
                    <a:pt x="25" y="89"/>
                    <a:pt x="25" y="88"/>
                    <a:pt x="25" y="88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5" y="59"/>
                    <a:pt x="55" y="59"/>
                    <a:pt x="56" y="59"/>
                  </a:cubicBezTo>
                  <a:cubicBezTo>
                    <a:pt x="56" y="60"/>
                    <a:pt x="57" y="61"/>
                    <a:pt x="56" y="61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90"/>
                    <a:pt x="26" y="90"/>
                    <a:pt x="26" y="90"/>
                  </a:cubicBezTo>
                  <a:close/>
                  <a:moveTo>
                    <a:pt x="55" y="84"/>
                  </a:move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7" y="101"/>
                    <a:pt x="36" y="100"/>
                  </a:cubicBezTo>
                  <a:cubicBezTo>
                    <a:pt x="36" y="100"/>
                    <a:pt x="36" y="99"/>
                    <a:pt x="36" y="99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5" y="81"/>
                    <a:pt x="55" y="82"/>
                  </a:cubicBezTo>
                  <a:cubicBezTo>
                    <a:pt x="56" y="82"/>
                    <a:pt x="56" y="83"/>
                    <a:pt x="55" y="84"/>
                  </a:cubicBezTo>
                  <a:close/>
                  <a:moveTo>
                    <a:pt x="59" y="69"/>
                  </a:moveTo>
                  <a:cubicBezTo>
                    <a:pt x="33" y="95"/>
                    <a:pt x="33" y="95"/>
                    <a:pt x="33" y="95"/>
                  </a:cubicBezTo>
                  <a:cubicBezTo>
                    <a:pt x="32" y="96"/>
                    <a:pt x="32" y="96"/>
                    <a:pt x="31" y="95"/>
                  </a:cubicBezTo>
                  <a:cubicBezTo>
                    <a:pt x="30" y="94"/>
                    <a:pt x="30" y="94"/>
                    <a:pt x="31" y="9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8" y="66"/>
                    <a:pt x="58" y="66"/>
                    <a:pt x="59" y="67"/>
                  </a:cubicBezTo>
                  <a:cubicBezTo>
                    <a:pt x="60" y="68"/>
                    <a:pt x="60" y="68"/>
                    <a:pt x="59" y="69"/>
                  </a:cubicBezTo>
                  <a:close/>
                  <a:moveTo>
                    <a:pt x="20" y="80"/>
                  </a:moveTo>
                  <a:cubicBezTo>
                    <a:pt x="18" y="81"/>
                    <a:pt x="17" y="81"/>
                    <a:pt x="16" y="80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2"/>
                    <a:pt x="8" y="70"/>
                    <a:pt x="9" y="6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7"/>
                    <a:pt x="73" y="7"/>
                    <a:pt x="74" y="8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6"/>
                    <a:pt x="82" y="18"/>
                    <a:pt x="80" y="19"/>
                  </a:cubicBezTo>
                  <a:lnTo>
                    <a:pt x="2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301"/>
            <p:cNvSpPr/>
            <p:nvPr/>
          </p:nvSpPr>
          <p:spPr bwMode="auto">
            <a:xfrm>
              <a:off x="1846264" y="1817688"/>
              <a:ext cx="139700" cy="96838"/>
            </a:xfrm>
            <a:custGeom>
              <a:avLst/>
              <a:gdLst>
                <a:gd name="T0" fmla="*/ 18 w 37"/>
                <a:gd name="T1" fmla="*/ 0 h 26"/>
                <a:gd name="T2" fmla="*/ 0 w 37"/>
                <a:gd name="T3" fmla="*/ 18 h 26"/>
                <a:gd name="T4" fmla="*/ 0 w 37"/>
                <a:gd name="T5" fmla="*/ 26 h 26"/>
                <a:gd name="T6" fmla="*/ 10 w 37"/>
                <a:gd name="T7" fmla="*/ 26 h 26"/>
                <a:gd name="T8" fmla="*/ 10 w 37"/>
                <a:gd name="T9" fmla="*/ 18 h 26"/>
                <a:gd name="T10" fmla="*/ 18 w 37"/>
                <a:gd name="T11" fmla="*/ 10 h 26"/>
                <a:gd name="T12" fmla="*/ 27 w 37"/>
                <a:gd name="T13" fmla="*/ 18 h 26"/>
                <a:gd name="T14" fmla="*/ 27 w 37"/>
                <a:gd name="T15" fmla="*/ 26 h 26"/>
                <a:gd name="T16" fmla="*/ 37 w 37"/>
                <a:gd name="T17" fmla="*/ 26 h 26"/>
                <a:gd name="T18" fmla="*/ 37 w 37"/>
                <a:gd name="T19" fmla="*/ 18 h 26"/>
                <a:gd name="T20" fmla="*/ 18 w 37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6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4"/>
                    <a:pt x="14" y="10"/>
                    <a:pt x="18" y="10"/>
                  </a:cubicBezTo>
                  <a:cubicBezTo>
                    <a:pt x="23" y="10"/>
                    <a:pt x="27" y="14"/>
                    <a:pt x="27" y="1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8"/>
                    <a:pt x="2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302"/>
            <p:cNvSpPr/>
            <p:nvPr/>
          </p:nvSpPr>
          <p:spPr bwMode="auto">
            <a:xfrm>
              <a:off x="1812926" y="1922463"/>
              <a:ext cx="198438" cy="44450"/>
            </a:xfrm>
            <a:custGeom>
              <a:avLst/>
              <a:gdLst>
                <a:gd name="T0" fmla="*/ 0 w 53"/>
                <a:gd name="T1" fmla="*/ 6 h 12"/>
                <a:gd name="T2" fmla="*/ 7 w 53"/>
                <a:gd name="T3" fmla="*/ 12 h 12"/>
                <a:gd name="T4" fmla="*/ 12 w 53"/>
                <a:gd name="T5" fmla="*/ 12 h 12"/>
                <a:gd name="T6" fmla="*/ 19 w 53"/>
                <a:gd name="T7" fmla="*/ 12 h 12"/>
                <a:gd name="T8" fmla="*/ 27 w 53"/>
                <a:gd name="T9" fmla="*/ 7 h 12"/>
                <a:gd name="T10" fmla="*/ 34 w 53"/>
                <a:gd name="T11" fmla="*/ 12 h 12"/>
                <a:gd name="T12" fmla="*/ 41 w 53"/>
                <a:gd name="T13" fmla="*/ 12 h 12"/>
                <a:gd name="T14" fmla="*/ 43 w 53"/>
                <a:gd name="T15" fmla="*/ 12 h 12"/>
                <a:gd name="T16" fmla="*/ 46 w 53"/>
                <a:gd name="T17" fmla="*/ 12 h 12"/>
                <a:gd name="T18" fmla="*/ 53 w 53"/>
                <a:gd name="T19" fmla="*/ 6 h 12"/>
                <a:gd name="T20" fmla="*/ 46 w 53"/>
                <a:gd name="T21" fmla="*/ 0 h 12"/>
                <a:gd name="T22" fmla="*/ 7 w 53"/>
                <a:gd name="T23" fmla="*/ 0 h 12"/>
                <a:gd name="T24" fmla="*/ 0 w 53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12">
                  <a:moveTo>
                    <a:pt x="0" y="6"/>
                  </a:moveTo>
                  <a:cubicBezTo>
                    <a:pt x="0" y="9"/>
                    <a:pt x="3" y="12"/>
                    <a:pt x="7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9"/>
                    <a:pt x="23" y="7"/>
                    <a:pt x="27" y="7"/>
                  </a:cubicBezTo>
                  <a:cubicBezTo>
                    <a:pt x="30" y="7"/>
                    <a:pt x="33" y="9"/>
                    <a:pt x="3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50" y="12"/>
                    <a:pt x="53" y="9"/>
                    <a:pt x="53" y="6"/>
                  </a:cubicBezTo>
                  <a:cubicBezTo>
                    <a:pt x="53" y="2"/>
                    <a:pt x="50" y="0"/>
                    <a:pt x="4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303"/>
            <p:cNvSpPr/>
            <p:nvPr/>
          </p:nvSpPr>
          <p:spPr bwMode="auto">
            <a:xfrm>
              <a:off x="1928814" y="1971675"/>
              <a:ext cx="82550" cy="49213"/>
            </a:xfrm>
            <a:custGeom>
              <a:avLst/>
              <a:gdLst>
                <a:gd name="T0" fmla="*/ 15 w 22"/>
                <a:gd name="T1" fmla="*/ 0 h 13"/>
                <a:gd name="T2" fmla="*/ 14 w 22"/>
                <a:gd name="T3" fmla="*/ 0 h 13"/>
                <a:gd name="T4" fmla="*/ 11 w 22"/>
                <a:gd name="T5" fmla="*/ 0 h 13"/>
                <a:gd name="T6" fmla="*/ 3 w 22"/>
                <a:gd name="T7" fmla="*/ 0 h 13"/>
                <a:gd name="T8" fmla="*/ 3 w 22"/>
                <a:gd name="T9" fmla="*/ 1 h 13"/>
                <a:gd name="T10" fmla="*/ 0 w 22"/>
                <a:gd name="T11" fmla="*/ 7 h 13"/>
                <a:gd name="T12" fmla="*/ 0 w 22"/>
                <a:gd name="T13" fmla="*/ 13 h 13"/>
                <a:gd name="T14" fmla="*/ 11 w 22"/>
                <a:gd name="T15" fmla="*/ 13 h 13"/>
                <a:gd name="T16" fmla="*/ 14 w 22"/>
                <a:gd name="T17" fmla="*/ 13 h 13"/>
                <a:gd name="T18" fmla="*/ 15 w 22"/>
                <a:gd name="T19" fmla="*/ 13 h 13"/>
                <a:gd name="T20" fmla="*/ 22 w 22"/>
                <a:gd name="T21" fmla="*/ 7 h 13"/>
                <a:gd name="T22" fmla="*/ 15 w 22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3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4"/>
                    <a:pt x="2" y="6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9" y="13"/>
                    <a:pt x="22" y="10"/>
                    <a:pt x="22" y="7"/>
                  </a:cubicBezTo>
                  <a:cubicBezTo>
                    <a:pt x="22" y="3"/>
                    <a:pt x="19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304"/>
            <p:cNvSpPr/>
            <p:nvPr/>
          </p:nvSpPr>
          <p:spPr bwMode="auto">
            <a:xfrm>
              <a:off x="1812926" y="1971675"/>
              <a:ext cx="82550" cy="49213"/>
            </a:xfrm>
            <a:custGeom>
              <a:avLst/>
              <a:gdLst>
                <a:gd name="T0" fmla="*/ 11 w 22"/>
                <a:gd name="T1" fmla="*/ 0 h 13"/>
                <a:gd name="T2" fmla="*/ 9 w 22"/>
                <a:gd name="T3" fmla="*/ 0 h 13"/>
                <a:gd name="T4" fmla="*/ 7 w 22"/>
                <a:gd name="T5" fmla="*/ 0 h 13"/>
                <a:gd name="T6" fmla="*/ 0 w 22"/>
                <a:gd name="T7" fmla="*/ 7 h 13"/>
                <a:gd name="T8" fmla="*/ 7 w 22"/>
                <a:gd name="T9" fmla="*/ 13 h 13"/>
                <a:gd name="T10" fmla="*/ 9 w 22"/>
                <a:gd name="T11" fmla="*/ 13 h 13"/>
                <a:gd name="T12" fmla="*/ 11 w 22"/>
                <a:gd name="T13" fmla="*/ 13 h 13"/>
                <a:gd name="T14" fmla="*/ 22 w 22"/>
                <a:gd name="T15" fmla="*/ 13 h 13"/>
                <a:gd name="T16" fmla="*/ 22 w 22"/>
                <a:gd name="T17" fmla="*/ 7 h 13"/>
                <a:gd name="T18" fmla="*/ 19 w 22"/>
                <a:gd name="T19" fmla="*/ 1 h 13"/>
                <a:gd name="T20" fmla="*/ 19 w 22"/>
                <a:gd name="T21" fmla="*/ 0 h 13"/>
                <a:gd name="T22" fmla="*/ 11 w 22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3">
                  <a:moveTo>
                    <a:pt x="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6"/>
                    <a:pt x="19" y="4"/>
                    <a:pt x="19" y="1"/>
                  </a:cubicBezTo>
                  <a:cubicBezTo>
                    <a:pt x="19" y="1"/>
                    <a:pt x="19" y="1"/>
                    <a:pt x="19" y="0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305"/>
            <p:cNvSpPr/>
            <p:nvPr/>
          </p:nvSpPr>
          <p:spPr bwMode="auto">
            <a:xfrm>
              <a:off x="1812926" y="2024063"/>
              <a:ext cx="198438" cy="49213"/>
            </a:xfrm>
            <a:custGeom>
              <a:avLst/>
              <a:gdLst>
                <a:gd name="T0" fmla="*/ 46 w 53"/>
                <a:gd name="T1" fmla="*/ 0 h 13"/>
                <a:gd name="T2" fmla="*/ 44 w 53"/>
                <a:gd name="T3" fmla="*/ 0 h 13"/>
                <a:gd name="T4" fmla="*/ 41 w 53"/>
                <a:gd name="T5" fmla="*/ 0 h 13"/>
                <a:gd name="T6" fmla="*/ 31 w 53"/>
                <a:gd name="T7" fmla="*/ 0 h 13"/>
                <a:gd name="T8" fmla="*/ 31 w 53"/>
                <a:gd name="T9" fmla="*/ 2 h 13"/>
                <a:gd name="T10" fmla="*/ 27 w 53"/>
                <a:gd name="T11" fmla="*/ 7 h 13"/>
                <a:gd name="T12" fmla="*/ 22 w 53"/>
                <a:gd name="T13" fmla="*/ 2 h 13"/>
                <a:gd name="T14" fmla="*/ 22 w 53"/>
                <a:gd name="T15" fmla="*/ 0 h 13"/>
                <a:gd name="T16" fmla="*/ 12 w 53"/>
                <a:gd name="T17" fmla="*/ 0 h 13"/>
                <a:gd name="T18" fmla="*/ 8 w 53"/>
                <a:gd name="T19" fmla="*/ 0 h 13"/>
                <a:gd name="T20" fmla="*/ 7 w 53"/>
                <a:gd name="T21" fmla="*/ 0 h 13"/>
                <a:gd name="T22" fmla="*/ 0 w 53"/>
                <a:gd name="T23" fmla="*/ 7 h 13"/>
                <a:gd name="T24" fmla="*/ 7 w 53"/>
                <a:gd name="T25" fmla="*/ 13 h 13"/>
                <a:gd name="T26" fmla="*/ 46 w 53"/>
                <a:gd name="T27" fmla="*/ 13 h 13"/>
                <a:gd name="T28" fmla="*/ 53 w 53"/>
                <a:gd name="T29" fmla="*/ 7 h 13"/>
                <a:gd name="T30" fmla="*/ 46 w 53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13">
                  <a:moveTo>
                    <a:pt x="4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5"/>
                    <a:pt x="29" y="7"/>
                    <a:pt x="27" y="7"/>
                  </a:cubicBezTo>
                  <a:cubicBezTo>
                    <a:pt x="24" y="7"/>
                    <a:pt x="22" y="5"/>
                    <a:pt x="2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3" y="10"/>
                    <a:pt x="53" y="7"/>
                  </a:cubicBezTo>
                  <a:cubicBezTo>
                    <a:pt x="53" y="3"/>
                    <a:pt x="50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3280294" y="3304422"/>
            <a:ext cx="425948" cy="405000"/>
            <a:chOff x="3441701" y="1069975"/>
            <a:chExt cx="387351" cy="368301"/>
          </a:xfrm>
          <a:solidFill>
            <a:schemeClr val="bg1"/>
          </a:solidFill>
        </p:grpSpPr>
        <p:sp>
          <p:nvSpPr>
            <p:cNvPr id="23" name="Freeform 287"/>
            <p:cNvSpPr/>
            <p:nvPr/>
          </p:nvSpPr>
          <p:spPr bwMode="auto">
            <a:xfrm>
              <a:off x="3441701" y="1171575"/>
              <a:ext cx="131763" cy="228600"/>
            </a:xfrm>
            <a:custGeom>
              <a:avLst/>
              <a:gdLst>
                <a:gd name="T0" fmla="*/ 30 w 35"/>
                <a:gd name="T1" fmla="*/ 17 h 61"/>
                <a:gd name="T2" fmla="*/ 35 w 35"/>
                <a:gd name="T3" fmla="*/ 0 h 61"/>
                <a:gd name="T4" fmla="*/ 34 w 35"/>
                <a:gd name="T5" fmla="*/ 0 h 61"/>
                <a:gd name="T6" fmla="*/ 17 w 35"/>
                <a:gd name="T7" fmla="*/ 0 h 61"/>
                <a:gd name="T8" fmla="*/ 11 w 35"/>
                <a:gd name="T9" fmla="*/ 4 h 61"/>
                <a:gd name="T10" fmla="*/ 6 w 35"/>
                <a:gd name="T11" fmla="*/ 8 h 61"/>
                <a:gd name="T12" fmla="*/ 6 w 35"/>
                <a:gd name="T13" fmla="*/ 8 h 61"/>
                <a:gd name="T14" fmla="*/ 1 w 35"/>
                <a:gd name="T15" fmla="*/ 14 h 61"/>
                <a:gd name="T16" fmla="*/ 4 w 35"/>
                <a:gd name="T17" fmla="*/ 61 h 61"/>
                <a:gd name="T18" fmla="*/ 19 w 35"/>
                <a:gd name="T19" fmla="*/ 24 h 61"/>
                <a:gd name="T20" fmla="*/ 30 w 35"/>
                <a:gd name="T21" fmla="*/ 1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61">
                  <a:moveTo>
                    <a:pt x="30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1" y="2"/>
                    <a:pt x="11" y="4"/>
                  </a:cubicBezTo>
                  <a:cubicBezTo>
                    <a:pt x="12" y="6"/>
                    <a:pt x="9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1" y="14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1" y="20"/>
                    <a:pt x="25" y="17"/>
                    <a:pt x="3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88"/>
            <p:cNvSpPr/>
            <p:nvPr/>
          </p:nvSpPr>
          <p:spPr bwMode="auto">
            <a:xfrm>
              <a:off x="3460751" y="1246188"/>
              <a:ext cx="368300" cy="192088"/>
            </a:xfrm>
            <a:custGeom>
              <a:avLst/>
              <a:gdLst>
                <a:gd name="T0" fmla="*/ 94 w 98"/>
                <a:gd name="T1" fmla="*/ 0 h 51"/>
                <a:gd name="T2" fmla="*/ 25 w 98"/>
                <a:gd name="T3" fmla="*/ 0 h 51"/>
                <a:gd name="T4" fmla="*/ 18 w 98"/>
                <a:gd name="T5" fmla="*/ 6 h 51"/>
                <a:gd name="T6" fmla="*/ 2 w 98"/>
                <a:gd name="T7" fmla="*/ 46 h 51"/>
                <a:gd name="T8" fmla="*/ 5 w 98"/>
                <a:gd name="T9" fmla="*/ 51 h 51"/>
                <a:gd name="T10" fmla="*/ 73 w 98"/>
                <a:gd name="T11" fmla="*/ 51 h 51"/>
                <a:gd name="T12" fmla="*/ 81 w 98"/>
                <a:gd name="T13" fmla="*/ 46 h 51"/>
                <a:gd name="T14" fmla="*/ 97 w 98"/>
                <a:gd name="T15" fmla="*/ 5 h 51"/>
                <a:gd name="T16" fmla="*/ 94 w 98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1">
                  <a:moveTo>
                    <a:pt x="9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19" y="3"/>
                    <a:pt x="18" y="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6" y="51"/>
                    <a:pt x="80" y="49"/>
                    <a:pt x="81" y="46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8" y="3"/>
                    <a:pt x="97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89"/>
            <p:cNvSpPr/>
            <p:nvPr/>
          </p:nvSpPr>
          <p:spPr bwMode="auto">
            <a:xfrm>
              <a:off x="3570289" y="1069975"/>
              <a:ext cx="258763" cy="161925"/>
            </a:xfrm>
            <a:custGeom>
              <a:avLst/>
              <a:gdLst>
                <a:gd name="T0" fmla="*/ 6 w 69"/>
                <a:gd name="T1" fmla="*/ 43 h 43"/>
                <a:gd name="T2" fmla="*/ 15 w 69"/>
                <a:gd name="T3" fmla="*/ 11 h 43"/>
                <a:gd name="T4" fmla="*/ 22 w 69"/>
                <a:gd name="T5" fmla="*/ 6 h 43"/>
                <a:gd name="T6" fmla="*/ 45 w 69"/>
                <a:gd name="T7" fmla="*/ 6 h 43"/>
                <a:gd name="T8" fmla="*/ 48 w 69"/>
                <a:gd name="T9" fmla="*/ 10 h 43"/>
                <a:gd name="T10" fmla="*/ 45 w 69"/>
                <a:gd name="T11" fmla="*/ 20 h 43"/>
                <a:gd name="T12" fmla="*/ 49 w 69"/>
                <a:gd name="T13" fmla="*/ 26 h 43"/>
                <a:gd name="T14" fmla="*/ 59 w 69"/>
                <a:gd name="T15" fmla="*/ 26 h 43"/>
                <a:gd name="T16" fmla="*/ 62 w 69"/>
                <a:gd name="T17" fmla="*/ 30 h 43"/>
                <a:gd name="T18" fmla="*/ 58 w 69"/>
                <a:gd name="T19" fmla="*/ 43 h 43"/>
                <a:gd name="T20" fmla="*/ 64 w 69"/>
                <a:gd name="T21" fmla="*/ 43 h 43"/>
                <a:gd name="T22" fmla="*/ 68 w 69"/>
                <a:gd name="T23" fmla="*/ 30 h 43"/>
                <a:gd name="T24" fmla="*/ 66 w 69"/>
                <a:gd name="T25" fmla="*/ 19 h 43"/>
                <a:gd name="T26" fmla="*/ 54 w 69"/>
                <a:gd name="T27" fmla="*/ 3 h 43"/>
                <a:gd name="T28" fmla="*/ 48 w 69"/>
                <a:gd name="T29" fmla="*/ 0 h 43"/>
                <a:gd name="T30" fmla="*/ 19 w 69"/>
                <a:gd name="T31" fmla="*/ 0 h 43"/>
                <a:gd name="T32" fmla="*/ 11 w 69"/>
                <a:gd name="T33" fmla="*/ 6 h 43"/>
                <a:gd name="T34" fmla="*/ 0 w 69"/>
                <a:gd name="T35" fmla="*/ 43 h 43"/>
                <a:gd name="T36" fmla="*/ 6 w 69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43">
                  <a:moveTo>
                    <a:pt x="6" y="43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6" y="8"/>
                    <a:pt x="19" y="6"/>
                    <a:pt x="22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7" y="6"/>
                    <a:pt x="48" y="7"/>
                    <a:pt x="48" y="1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4" y="23"/>
                    <a:pt x="46" y="26"/>
                    <a:pt x="4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1" y="26"/>
                    <a:pt x="63" y="28"/>
                    <a:pt x="62" y="30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27"/>
                    <a:pt x="68" y="22"/>
                    <a:pt x="66" y="19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3" y="1"/>
                    <a:pt x="50" y="0"/>
                    <a:pt x="4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2" y="3"/>
                    <a:pt x="11" y="6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90"/>
            <p:cNvSpPr/>
            <p:nvPr/>
          </p:nvSpPr>
          <p:spPr bwMode="auto">
            <a:xfrm>
              <a:off x="3641726" y="1144588"/>
              <a:ext cx="82550" cy="22225"/>
            </a:xfrm>
            <a:custGeom>
              <a:avLst/>
              <a:gdLst>
                <a:gd name="T0" fmla="*/ 19 w 22"/>
                <a:gd name="T1" fmla="*/ 6 h 6"/>
                <a:gd name="T2" fmla="*/ 21 w 22"/>
                <a:gd name="T3" fmla="*/ 3 h 6"/>
                <a:gd name="T4" fmla="*/ 21 w 22"/>
                <a:gd name="T5" fmla="*/ 0 h 6"/>
                <a:gd name="T6" fmla="*/ 2 w 22"/>
                <a:gd name="T7" fmla="*/ 0 h 6"/>
                <a:gd name="T8" fmla="*/ 0 w 22"/>
                <a:gd name="T9" fmla="*/ 3 h 6"/>
                <a:gd name="T10" fmla="*/ 1 w 22"/>
                <a:gd name="T11" fmla="*/ 6 h 6"/>
                <a:gd name="T12" fmla="*/ 19 w 2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19" y="6"/>
                  </a:moveTo>
                  <a:cubicBezTo>
                    <a:pt x="20" y="6"/>
                    <a:pt x="21" y="5"/>
                    <a:pt x="21" y="3"/>
                  </a:cubicBezTo>
                  <a:cubicBezTo>
                    <a:pt x="22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5"/>
                    <a:pt x="0" y="6"/>
                    <a:pt x="1" y="6"/>
                  </a:cubicBezTo>
                  <a:lnTo>
                    <a:pt x="1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91"/>
            <p:cNvSpPr/>
            <p:nvPr/>
          </p:nvSpPr>
          <p:spPr bwMode="auto">
            <a:xfrm>
              <a:off x="3622676" y="1201738"/>
              <a:ext cx="146050" cy="22225"/>
            </a:xfrm>
            <a:custGeom>
              <a:avLst/>
              <a:gdLst>
                <a:gd name="T0" fmla="*/ 1 w 39"/>
                <a:gd name="T1" fmla="*/ 3 h 6"/>
                <a:gd name="T2" fmla="*/ 2 w 39"/>
                <a:gd name="T3" fmla="*/ 6 h 6"/>
                <a:gd name="T4" fmla="*/ 35 w 39"/>
                <a:gd name="T5" fmla="*/ 6 h 6"/>
                <a:gd name="T6" fmla="*/ 38 w 39"/>
                <a:gd name="T7" fmla="*/ 3 h 6"/>
                <a:gd name="T8" fmla="*/ 37 w 39"/>
                <a:gd name="T9" fmla="*/ 0 h 6"/>
                <a:gd name="T10" fmla="*/ 4 w 39"/>
                <a:gd name="T11" fmla="*/ 0 h 6"/>
                <a:gd name="T12" fmla="*/ 1 w 39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">
                  <a:moveTo>
                    <a:pt x="1" y="3"/>
                  </a:moveTo>
                  <a:cubicBezTo>
                    <a:pt x="0" y="5"/>
                    <a:pt x="1" y="6"/>
                    <a:pt x="2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8" y="5"/>
                    <a:pt x="38" y="3"/>
                  </a:cubicBezTo>
                  <a:cubicBezTo>
                    <a:pt x="39" y="2"/>
                    <a:pt x="38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4013738" y="2669768"/>
            <a:ext cx="463095" cy="405000"/>
            <a:chOff x="10188576" y="6029325"/>
            <a:chExt cx="442913" cy="387350"/>
          </a:xfrm>
          <a:solidFill>
            <a:schemeClr val="bg1"/>
          </a:solidFill>
        </p:grpSpPr>
        <p:sp>
          <p:nvSpPr>
            <p:cNvPr id="29" name="Freeform 433"/>
            <p:cNvSpPr/>
            <p:nvPr/>
          </p:nvSpPr>
          <p:spPr bwMode="auto">
            <a:xfrm>
              <a:off x="10307638" y="6149975"/>
              <a:ext cx="200025" cy="201613"/>
            </a:xfrm>
            <a:custGeom>
              <a:avLst/>
              <a:gdLst>
                <a:gd name="T0" fmla="*/ 10 w 53"/>
                <a:gd name="T1" fmla="*/ 10 h 54"/>
                <a:gd name="T2" fmla="*/ 10 w 53"/>
                <a:gd name="T3" fmla="*/ 44 h 54"/>
                <a:gd name="T4" fmla="*/ 44 w 53"/>
                <a:gd name="T5" fmla="*/ 44 h 54"/>
                <a:gd name="T6" fmla="*/ 44 w 53"/>
                <a:gd name="T7" fmla="*/ 10 h 54"/>
                <a:gd name="T8" fmla="*/ 10 w 53"/>
                <a:gd name="T9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4">
                  <a:moveTo>
                    <a:pt x="10" y="10"/>
                  </a:moveTo>
                  <a:cubicBezTo>
                    <a:pt x="0" y="19"/>
                    <a:pt x="0" y="35"/>
                    <a:pt x="10" y="44"/>
                  </a:cubicBezTo>
                  <a:cubicBezTo>
                    <a:pt x="19" y="54"/>
                    <a:pt x="34" y="54"/>
                    <a:pt x="44" y="44"/>
                  </a:cubicBezTo>
                  <a:cubicBezTo>
                    <a:pt x="53" y="35"/>
                    <a:pt x="53" y="19"/>
                    <a:pt x="44" y="10"/>
                  </a:cubicBezTo>
                  <a:cubicBezTo>
                    <a:pt x="34" y="0"/>
                    <a:pt x="19" y="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434"/>
            <p:cNvSpPr>
              <a:spLocks noEditPoints="1"/>
            </p:cNvSpPr>
            <p:nvPr/>
          </p:nvSpPr>
          <p:spPr bwMode="auto">
            <a:xfrm>
              <a:off x="10188576" y="6029325"/>
              <a:ext cx="442913" cy="387350"/>
            </a:xfrm>
            <a:custGeom>
              <a:avLst/>
              <a:gdLst>
                <a:gd name="T0" fmla="*/ 104 w 118"/>
                <a:gd name="T1" fmla="*/ 16 h 103"/>
                <a:gd name="T2" fmla="*/ 88 w 118"/>
                <a:gd name="T3" fmla="*/ 14 h 103"/>
                <a:gd name="T4" fmla="*/ 83 w 118"/>
                <a:gd name="T5" fmla="*/ 8 h 103"/>
                <a:gd name="T6" fmla="*/ 70 w 118"/>
                <a:gd name="T7" fmla="*/ 0 h 103"/>
                <a:gd name="T8" fmla="*/ 59 w 118"/>
                <a:gd name="T9" fmla="*/ 0 h 103"/>
                <a:gd name="T10" fmla="*/ 48 w 118"/>
                <a:gd name="T11" fmla="*/ 0 h 103"/>
                <a:gd name="T12" fmla="*/ 35 w 118"/>
                <a:gd name="T13" fmla="*/ 8 h 103"/>
                <a:gd name="T14" fmla="*/ 29 w 118"/>
                <a:gd name="T15" fmla="*/ 14 h 103"/>
                <a:gd name="T16" fmla="*/ 14 w 118"/>
                <a:gd name="T17" fmla="*/ 16 h 103"/>
                <a:gd name="T18" fmla="*/ 0 w 118"/>
                <a:gd name="T19" fmla="*/ 31 h 103"/>
                <a:gd name="T20" fmla="*/ 0 w 118"/>
                <a:gd name="T21" fmla="*/ 89 h 103"/>
                <a:gd name="T22" fmla="*/ 14 w 118"/>
                <a:gd name="T23" fmla="*/ 103 h 103"/>
                <a:gd name="T24" fmla="*/ 59 w 118"/>
                <a:gd name="T25" fmla="*/ 103 h 103"/>
                <a:gd name="T26" fmla="*/ 104 w 118"/>
                <a:gd name="T27" fmla="*/ 103 h 103"/>
                <a:gd name="T28" fmla="*/ 118 w 118"/>
                <a:gd name="T29" fmla="*/ 89 h 103"/>
                <a:gd name="T30" fmla="*/ 118 w 118"/>
                <a:gd name="T31" fmla="*/ 31 h 103"/>
                <a:gd name="T32" fmla="*/ 104 w 118"/>
                <a:gd name="T33" fmla="*/ 16 h 103"/>
                <a:gd name="T34" fmla="*/ 58 w 118"/>
                <a:gd name="T35" fmla="*/ 4 h 103"/>
                <a:gd name="T36" fmla="*/ 65 w 118"/>
                <a:gd name="T37" fmla="*/ 11 h 103"/>
                <a:gd name="T38" fmla="*/ 58 w 118"/>
                <a:gd name="T39" fmla="*/ 17 h 103"/>
                <a:gd name="T40" fmla="*/ 52 w 118"/>
                <a:gd name="T41" fmla="*/ 11 h 103"/>
                <a:gd name="T42" fmla="*/ 58 w 118"/>
                <a:gd name="T43" fmla="*/ 4 h 103"/>
                <a:gd name="T44" fmla="*/ 85 w 118"/>
                <a:gd name="T45" fmla="*/ 85 h 103"/>
                <a:gd name="T46" fmla="*/ 33 w 118"/>
                <a:gd name="T47" fmla="*/ 85 h 103"/>
                <a:gd name="T48" fmla="*/ 33 w 118"/>
                <a:gd name="T49" fmla="*/ 33 h 103"/>
                <a:gd name="T50" fmla="*/ 85 w 118"/>
                <a:gd name="T51" fmla="*/ 33 h 103"/>
                <a:gd name="T52" fmla="*/ 85 w 118"/>
                <a:gd name="T53" fmla="*/ 8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103">
                  <a:moveTo>
                    <a:pt x="104" y="16"/>
                  </a:moveTo>
                  <a:cubicBezTo>
                    <a:pt x="104" y="16"/>
                    <a:pt x="94" y="17"/>
                    <a:pt x="88" y="14"/>
                  </a:cubicBezTo>
                  <a:cubicBezTo>
                    <a:pt x="84" y="13"/>
                    <a:pt x="83" y="9"/>
                    <a:pt x="83" y="8"/>
                  </a:cubicBezTo>
                  <a:cubicBezTo>
                    <a:pt x="80" y="3"/>
                    <a:pt x="76" y="0"/>
                    <a:pt x="7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7" y="3"/>
                    <a:pt x="35" y="8"/>
                  </a:cubicBezTo>
                  <a:cubicBezTo>
                    <a:pt x="35" y="9"/>
                    <a:pt x="34" y="13"/>
                    <a:pt x="29" y="14"/>
                  </a:cubicBezTo>
                  <a:cubicBezTo>
                    <a:pt x="24" y="17"/>
                    <a:pt x="14" y="16"/>
                    <a:pt x="14" y="16"/>
                  </a:cubicBezTo>
                  <a:cubicBezTo>
                    <a:pt x="6" y="17"/>
                    <a:pt x="0" y="24"/>
                    <a:pt x="0" y="3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7"/>
                    <a:pt x="6" y="103"/>
                    <a:pt x="14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11" y="103"/>
                    <a:pt x="118" y="97"/>
                    <a:pt x="118" y="89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24"/>
                    <a:pt x="111" y="17"/>
                    <a:pt x="104" y="16"/>
                  </a:cubicBezTo>
                  <a:close/>
                  <a:moveTo>
                    <a:pt x="58" y="4"/>
                  </a:moveTo>
                  <a:cubicBezTo>
                    <a:pt x="62" y="4"/>
                    <a:pt x="65" y="7"/>
                    <a:pt x="65" y="11"/>
                  </a:cubicBezTo>
                  <a:cubicBezTo>
                    <a:pt x="65" y="14"/>
                    <a:pt x="62" y="17"/>
                    <a:pt x="58" y="17"/>
                  </a:cubicBezTo>
                  <a:cubicBezTo>
                    <a:pt x="55" y="17"/>
                    <a:pt x="52" y="14"/>
                    <a:pt x="52" y="11"/>
                  </a:cubicBezTo>
                  <a:cubicBezTo>
                    <a:pt x="52" y="7"/>
                    <a:pt x="55" y="4"/>
                    <a:pt x="58" y="4"/>
                  </a:cubicBezTo>
                  <a:close/>
                  <a:moveTo>
                    <a:pt x="85" y="85"/>
                  </a:moveTo>
                  <a:cubicBezTo>
                    <a:pt x="71" y="100"/>
                    <a:pt x="47" y="100"/>
                    <a:pt x="33" y="85"/>
                  </a:cubicBezTo>
                  <a:cubicBezTo>
                    <a:pt x="18" y="71"/>
                    <a:pt x="18" y="47"/>
                    <a:pt x="33" y="33"/>
                  </a:cubicBezTo>
                  <a:cubicBezTo>
                    <a:pt x="47" y="18"/>
                    <a:pt x="71" y="18"/>
                    <a:pt x="85" y="33"/>
                  </a:cubicBezTo>
                  <a:cubicBezTo>
                    <a:pt x="100" y="47"/>
                    <a:pt x="100" y="71"/>
                    <a:pt x="8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4813285" y="3304422"/>
            <a:ext cx="412433" cy="405000"/>
            <a:chOff x="8326438" y="5427663"/>
            <a:chExt cx="352425" cy="346075"/>
          </a:xfrm>
          <a:solidFill>
            <a:schemeClr val="bg1"/>
          </a:solidFill>
        </p:grpSpPr>
        <p:sp>
          <p:nvSpPr>
            <p:cNvPr id="32" name="Freeform 404"/>
            <p:cNvSpPr/>
            <p:nvPr/>
          </p:nvSpPr>
          <p:spPr bwMode="auto">
            <a:xfrm>
              <a:off x="8359776" y="5705475"/>
              <a:ext cx="285750" cy="7938"/>
            </a:xfrm>
            <a:custGeom>
              <a:avLst/>
              <a:gdLst>
                <a:gd name="T0" fmla="*/ 1 w 76"/>
                <a:gd name="T1" fmla="*/ 2 h 2"/>
                <a:gd name="T2" fmla="*/ 75 w 76"/>
                <a:gd name="T3" fmla="*/ 2 h 2"/>
                <a:gd name="T4" fmla="*/ 76 w 76"/>
                <a:gd name="T5" fmla="*/ 1 h 2"/>
                <a:gd name="T6" fmla="*/ 75 w 76"/>
                <a:gd name="T7" fmla="*/ 0 h 2"/>
                <a:gd name="T8" fmla="*/ 1 w 76"/>
                <a:gd name="T9" fmla="*/ 0 h 2"/>
                <a:gd name="T10" fmla="*/ 0 w 76"/>
                <a:gd name="T11" fmla="*/ 1 h 2"/>
                <a:gd name="T12" fmla="*/ 1 w 7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">
                  <a:moveTo>
                    <a:pt x="1" y="2"/>
                  </a:moveTo>
                  <a:cubicBezTo>
                    <a:pt x="75" y="2"/>
                    <a:pt x="75" y="2"/>
                    <a:pt x="75" y="2"/>
                  </a:cubicBezTo>
                  <a:cubicBezTo>
                    <a:pt x="76" y="2"/>
                    <a:pt x="76" y="2"/>
                    <a:pt x="76" y="1"/>
                  </a:cubicBezTo>
                  <a:cubicBezTo>
                    <a:pt x="76" y="1"/>
                    <a:pt x="76" y="0"/>
                    <a:pt x="7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405"/>
            <p:cNvSpPr/>
            <p:nvPr/>
          </p:nvSpPr>
          <p:spPr bwMode="auto">
            <a:xfrm>
              <a:off x="8356601" y="5716588"/>
              <a:ext cx="292100" cy="7938"/>
            </a:xfrm>
            <a:custGeom>
              <a:avLst/>
              <a:gdLst>
                <a:gd name="T0" fmla="*/ 2 w 78"/>
                <a:gd name="T1" fmla="*/ 2 h 2"/>
                <a:gd name="T2" fmla="*/ 77 w 78"/>
                <a:gd name="T3" fmla="*/ 2 h 2"/>
                <a:gd name="T4" fmla="*/ 78 w 78"/>
                <a:gd name="T5" fmla="*/ 1 h 2"/>
                <a:gd name="T6" fmla="*/ 77 w 78"/>
                <a:gd name="T7" fmla="*/ 0 h 2"/>
                <a:gd name="T8" fmla="*/ 2 w 78"/>
                <a:gd name="T9" fmla="*/ 0 h 2"/>
                <a:gd name="T10" fmla="*/ 0 w 78"/>
                <a:gd name="T11" fmla="*/ 1 h 2"/>
                <a:gd name="T12" fmla="*/ 2 w 7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2">
                  <a:moveTo>
                    <a:pt x="2" y="2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8" y="2"/>
                    <a:pt x="78" y="1"/>
                  </a:cubicBezTo>
                  <a:cubicBezTo>
                    <a:pt x="78" y="0"/>
                    <a:pt x="78" y="0"/>
                    <a:pt x="7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407"/>
            <p:cNvSpPr/>
            <p:nvPr/>
          </p:nvSpPr>
          <p:spPr bwMode="auto">
            <a:xfrm>
              <a:off x="8356601" y="5727700"/>
              <a:ext cx="296863" cy="7938"/>
            </a:xfrm>
            <a:custGeom>
              <a:avLst/>
              <a:gdLst>
                <a:gd name="T0" fmla="*/ 78 w 79"/>
                <a:gd name="T1" fmla="*/ 0 h 2"/>
                <a:gd name="T2" fmla="*/ 1 w 79"/>
                <a:gd name="T3" fmla="*/ 0 h 2"/>
                <a:gd name="T4" fmla="*/ 0 w 79"/>
                <a:gd name="T5" fmla="*/ 1 h 2"/>
                <a:gd name="T6" fmla="*/ 1 w 79"/>
                <a:gd name="T7" fmla="*/ 2 h 2"/>
                <a:gd name="T8" fmla="*/ 78 w 79"/>
                <a:gd name="T9" fmla="*/ 2 h 2"/>
                <a:gd name="T10" fmla="*/ 79 w 79"/>
                <a:gd name="T11" fmla="*/ 1 h 2"/>
                <a:gd name="T12" fmla="*/ 78 w 79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">
                  <a:moveTo>
                    <a:pt x="7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9" y="1"/>
                    <a:pt x="79" y="1"/>
                  </a:cubicBezTo>
                  <a:cubicBezTo>
                    <a:pt x="79" y="0"/>
                    <a:pt x="78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408"/>
            <p:cNvSpPr>
              <a:spLocks noEditPoints="1"/>
            </p:cNvSpPr>
            <p:nvPr/>
          </p:nvSpPr>
          <p:spPr bwMode="auto">
            <a:xfrm>
              <a:off x="8326438" y="5427663"/>
              <a:ext cx="352425" cy="346075"/>
            </a:xfrm>
            <a:custGeom>
              <a:avLst/>
              <a:gdLst>
                <a:gd name="T0" fmla="*/ 79 w 94"/>
                <a:gd name="T1" fmla="*/ 70 h 92"/>
                <a:gd name="T2" fmla="*/ 78 w 94"/>
                <a:gd name="T3" fmla="*/ 69 h 92"/>
                <a:gd name="T4" fmla="*/ 79 w 94"/>
                <a:gd name="T5" fmla="*/ 67 h 92"/>
                <a:gd name="T6" fmla="*/ 91 w 94"/>
                <a:gd name="T7" fmla="*/ 58 h 92"/>
                <a:gd name="T8" fmla="*/ 80 w 94"/>
                <a:gd name="T9" fmla="*/ 0 h 92"/>
                <a:gd name="T10" fmla="*/ 5 w 94"/>
                <a:gd name="T11" fmla="*/ 8 h 92"/>
                <a:gd name="T12" fmla="*/ 10 w 94"/>
                <a:gd name="T13" fmla="*/ 67 h 92"/>
                <a:gd name="T14" fmla="*/ 16 w 94"/>
                <a:gd name="T15" fmla="*/ 67 h 92"/>
                <a:gd name="T16" fmla="*/ 17 w 94"/>
                <a:gd name="T17" fmla="*/ 69 h 92"/>
                <a:gd name="T18" fmla="*/ 16 w 94"/>
                <a:gd name="T19" fmla="*/ 70 h 92"/>
                <a:gd name="T20" fmla="*/ 0 w 94"/>
                <a:gd name="T21" fmla="*/ 85 h 92"/>
                <a:gd name="T22" fmla="*/ 85 w 94"/>
                <a:gd name="T23" fmla="*/ 92 h 92"/>
                <a:gd name="T24" fmla="*/ 85 w 94"/>
                <a:gd name="T25" fmla="*/ 70 h 92"/>
                <a:gd name="T26" fmla="*/ 7 w 94"/>
                <a:gd name="T27" fmla="*/ 55 h 92"/>
                <a:gd name="T28" fmla="*/ 16 w 94"/>
                <a:gd name="T29" fmla="*/ 4 h 92"/>
                <a:gd name="T30" fmla="*/ 84 w 94"/>
                <a:gd name="T31" fmla="*/ 10 h 92"/>
                <a:gd name="T32" fmla="*/ 80 w 94"/>
                <a:gd name="T33" fmla="*/ 62 h 92"/>
                <a:gd name="T34" fmla="*/ 69 w 94"/>
                <a:gd name="T35" fmla="*/ 69 h 92"/>
                <a:gd name="T36" fmla="*/ 68 w 94"/>
                <a:gd name="T37" fmla="*/ 70 h 92"/>
                <a:gd name="T38" fmla="*/ 26 w 94"/>
                <a:gd name="T39" fmla="*/ 70 h 92"/>
                <a:gd name="T40" fmla="*/ 26 w 94"/>
                <a:gd name="T41" fmla="*/ 67 h 92"/>
                <a:gd name="T42" fmla="*/ 33 w 94"/>
                <a:gd name="T43" fmla="*/ 67 h 92"/>
                <a:gd name="T44" fmla="*/ 68 w 94"/>
                <a:gd name="T45" fmla="*/ 67 h 92"/>
                <a:gd name="T46" fmla="*/ 69 w 94"/>
                <a:gd name="T47" fmla="*/ 68 h 92"/>
                <a:gd name="T48" fmla="*/ 53 w 94"/>
                <a:gd name="T49" fmla="*/ 89 h 92"/>
                <a:gd name="T50" fmla="*/ 47 w 94"/>
                <a:gd name="T51" fmla="*/ 90 h 92"/>
                <a:gd name="T52" fmla="*/ 46 w 94"/>
                <a:gd name="T53" fmla="*/ 91 h 92"/>
                <a:gd name="T54" fmla="*/ 45 w 94"/>
                <a:gd name="T55" fmla="*/ 89 h 92"/>
                <a:gd name="T56" fmla="*/ 41 w 94"/>
                <a:gd name="T57" fmla="*/ 87 h 92"/>
                <a:gd name="T58" fmla="*/ 50 w 94"/>
                <a:gd name="T59" fmla="*/ 84 h 92"/>
                <a:gd name="T60" fmla="*/ 53 w 94"/>
                <a:gd name="T61" fmla="*/ 89 h 92"/>
                <a:gd name="T62" fmla="*/ 84 w 94"/>
                <a:gd name="T63" fmla="*/ 83 h 92"/>
                <a:gd name="T64" fmla="*/ 5 w 94"/>
                <a:gd name="T65" fmla="*/ 79 h 92"/>
                <a:gd name="T66" fmla="*/ 85 w 94"/>
                <a:gd name="T67" fmla="*/ 7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4" h="92">
                  <a:moveTo>
                    <a:pt x="85" y="70"/>
                  </a:move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68"/>
                    <a:pt x="78" y="68"/>
                    <a:pt x="79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8" y="67"/>
                    <a:pt x="92" y="63"/>
                    <a:pt x="91" y="5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4"/>
                    <a:pt x="85" y="0"/>
                    <a:pt x="8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4"/>
                    <a:pt x="5" y="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63"/>
                    <a:pt x="6" y="67"/>
                    <a:pt x="10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8"/>
                  </a:cubicBezTo>
                  <a:cubicBezTo>
                    <a:pt x="16" y="68"/>
                    <a:pt x="17" y="68"/>
                    <a:pt x="17" y="69"/>
                  </a:cubicBezTo>
                  <a:cubicBezTo>
                    <a:pt x="17" y="69"/>
                    <a:pt x="16" y="69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4" y="70"/>
                    <a:pt x="0" y="79"/>
                    <a:pt x="0" y="85"/>
                  </a:cubicBezTo>
                  <a:cubicBezTo>
                    <a:pt x="0" y="91"/>
                    <a:pt x="4" y="92"/>
                    <a:pt x="9" y="92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90" y="92"/>
                    <a:pt x="94" y="91"/>
                    <a:pt x="94" y="85"/>
                  </a:cubicBezTo>
                  <a:cubicBezTo>
                    <a:pt x="94" y="79"/>
                    <a:pt x="90" y="70"/>
                    <a:pt x="85" y="70"/>
                  </a:cubicBezTo>
                  <a:close/>
                  <a:moveTo>
                    <a:pt x="14" y="62"/>
                  </a:moveTo>
                  <a:cubicBezTo>
                    <a:pt x="10" y="62"/>
                    <a:pt x="7" y="59"/>
                    <a:pt x="7" y="5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7"/>
                    <a:pt x="13" y="4"/>
                    <a:pt x="16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81" y="4"/>
                    <a:pt x="84" y="7"/>
                    <a:pt x="84" y="10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9"/>
                    <a:pt x="84" y="62"/>
                    <a:pt x="80" y="62"/>
                  </a:cubicBezTo>
                  <a:lnTo>
                    <a:pt x="14" y="62"/>
                  </a:lnTo>
                  <a:close/>
                  <a:moveTo>
                    <a:pt x="69" y="69"/>
                  </a:moveTo>
                  <a:cubicBezTo>
                    <a:pt x="69" y="69"/>
                    <a:pt x="69" y="69"/>
                    <a:pt x="69" y="70"/>
                  </a:cubicBezTo>
                  <a:cubicBezTo>
                    <a:pt x="69" y="70"/>
                    <a:pt x="69" y="70"/>
                    <a:pt x="68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69"/>
                    <a:pt x="25" y="69"/>
                    <a:pt x="25" y="69"/>
                  </a:cubicBezTo>
                  <a:cubicBezTo>
                    <a:pt x="25" y="68"/>
                    <a:pt x="26" y="68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8"/>
                  </a:cubicBezTo>
                  <a:cubicBezTo>
                    <a:pt x="69" y="68"/>
                    <a:pt x="69" y="68"/>
                    <a:pt x="69" y="69"/>
                  </a:cubicBezTo>
                  <a:close/>
                  <a:moveTo>
                    <a:pt x="53" y="89"/>
                  </a:moveTo>
                  <a:cubicBezTo>
                    <a:pt x="49" y="89"/>
                    <a:pt x="49" y="89"/>
                    <a:pt x="49" y="89"/>
                  </a:cubicBezTo>
                  <a:cubicBezTo>
                    <a:pt x="48" y="89"/>
                    <a:pt x="47" y="89"/>
                    <a:pt x="47" y="90"/>
                  </a:cubicBezTo>
                  <a:cubicBezTo>
                    <a:pt x="47" y="90"/>
                    <a:pt x="48" y="91"/>
                    <a:pt x="48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91"/>
                    <a:pt x="46" y="90"/>
                    <a:pt x="46" y="90"/>
                  </a:cubicBezTo>
                  <a:cubicBezTo>
                    <a:pt x="46" y="89"/>
                    <a:pt x="46" y="89"/>
                    <a:pt x="45" y="89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41" y="89"/>
                    <a:pt x="41" y="88"/>
                    <a:pt x="41" y="87"/>
                  </a:cubicBezTo>
                  <a:cubicBezTo>
                    <a:pt x="41" y="84"/>
                    <a:pt x="42" y="84"/>
                    <a:pt x="44" y="84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2" y="84"/>
                    <a:pt x="53" y="84"/>
                    <a:pt x="53" y="87"/>
                  </a:cubicBezTo>
                  <a:cubicBezTo>
                    <a:pt x="53" y="88"/>
                    <a:pt x="53" y="89"/>
                    <a:pt x="53" y="89"/>
                  </a:cubicBezTo>
                  <a:close/>
                  <a:moveTo>
                    <a:pt x="88" y="79"/>
                  </a:moveTo>
                  <a:cubicBezTo>
                    <a:pt x="88" y="81"/>
                    <a:pt x="86" y="83"/>
                    <a:pt x="84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8" y="83"/>
                    <a:pt x="6" y="81"/>
                    <a:pt x="5" y="79"/>
                  </a:cubicBezTo>
                  <a:cubicBezTo>
                    <a:pt x="5" y="77"/>
                    <a:pt x="7" y="73"/>
                    <a:pt x="9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87" y="73"/>
                    <a:pt x="89" y="77"/>
                    <a:pt x="8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6" name="Freeform 810"/>
          <p:cNvSpPr>
            <a:spLocks noEditPoints="1"/>
          </p:cNvSpPr>
          <p:nvPr/>
        </p:nvSpPr>
        <p:spPr bwMode="auto">
          <a:xfrm>
            <a:off x="5914602" y="2262121"/>
            <a:ext cx="489347" cy="365522"/>
          </a:xfrm>
          <a:custGeom>
            <a:avLst/>
            <a:gdLst>
              <a:gd name="T0" fmla="*/ 160 w 174"/>
              <a:gd name="T1" fmla="*/ 97 h 130"/>
              <a:gd name="T2" fmla="*/ 14 w 174"/>
              <a:gd name="T3" fmla="*/ 97 h 130"/>
              <a:gd name="T4" fmla="*/ 3 w 174"/>
              <a:gd name="T5" fmla="*/ 118 h 130"/>
              <a:gd name="T6" fmla="*/ 171 w 174"/>
              <a:gd name="T7" fmla="*/ 118 h 130"/>
              <a:gd name="T8" fmla="*/ 160 w 174"/>
              <a:gd name="T9" fmla="*/ 97 h 130"/>
              <a:gd name="T10" fmla="*/ 69 w 174"/>
              <a:gd name="T11" fmla="*/ 113 h 130"/>
              <a:gd name="T12" fmla="*/ 73 w 174"/>
              <a:gd name="T13" fmla="*/ 105 h 130"/>
              <a:gd name="T14" fmla="*/ 101 w 174"/>
              <a:gd name="T15" fmla="*/ 105 h 130"/>
              <a:gd name="T16" fmla="*/ 105 w 174"/>
              <a:gd name="T17" fmla="*/ 113 h 130"/>
              <a:gd name="T18" fmla="*/ 69 w 174"/>
              <a:gd name="T19" fmla="*/ 113 h 130"/>
              <a:gd name="T20" fmla="*/ 157 w 174"/>
              <a:gd name="T21" fmla="*/ 92 h 130"/>
              <a:gd name="T22" fmla="*/ 157 w 174"/>
              <a:gd name="T23" fmla="*/ 92 h 130"/>
              <a:gd name="T24" fmla="*/ 157 w 174"/>
              <a:gd name="T25" fmla="*/ 91 h 130"/>
              <a:gd name="T26" fmla="*/ 157 w 174"/>
              <a:gd name="T27" fmla="*/ 4 h 130"/>
              <a:gd name="T28" fmla="*/ 153 w 174"/>
              <a:gd name="T29" fmla="*/ 0 h 130"/>
              <a:gd name="T30" fmla="*/ 21 w 174"/>
              <a:gd name="T31" fmla="*/ 0 h 130"/>
              <a:gd name="T32" fmla="*/ 17 w 174"/>
              <a:gd name="T33" fmla="*/ 4 h 130"/>
              <a:gd name="T34" fmla="*/ 17 w 174"/>
              <a:gd name="T35" fmla="*/ 91 h 130"/>
              <a:gd name="T36" fmla="*/ 17 w 174"/>
              <a:gd name="T37" fmla="*/ 92 h 130"/>
              <a:gd name="T38" fmla="*/ 17 w 174"/>
              <a:gd name="T39" fmla="*/ 92 h 130"/>
              <a:gd name="T40" fmla="*/ 16 w 174"/>
              <a:gd name="T41" fmla="*/ 92 h 130"/>
              <a:gd name="T42" fmla="*/ 158 w 174"/>
              <a:gd name="T43" fmla="*/ 92 h 130"/>
              <a:gd name="T44" fmla="*/ 157 w 174"/>
              <a:gd name="T45" fmla="*/ 92 h 130"/>
              <a:gd name="T46" fmla="*/ 147 w 174"/>
              <a:gd name="T47" fmla="*/ 85 h 130"/>
              <a:gd name="T48" fmla="*/ 27 w 174"/>
              <a:gd name="T49" fmla="*/ 85 h 130"/>
              <a:gd name="T50" fmla="*/ 27 w 174"/>
              <a:gd name="T51" fmla="*/ 10 h 130"/>
              <a:gd name="T52" fmla="*/ 147 w 174"/>
              <a:gd name="T53" fmla="*/ 10 h 130"/>
              <a:gd name="T54" fmla="*/ 147 w 174"/>
              <a:gd name="T55" fmla="*/ 85 h 130"/>
              <a:gd name="T56" fmla="*/ 173 w 174"/>
              <a:gd name="T57" fmla="*/ 123 h 130"/>
              <a:gd name="T58" fmla="*/ 1 w 174"/>
              <a:gd name="T59" fmla="*/ 123 h 130"/>
              <a:gd name="T60" fmla="*/ 0 w 174"/>
              <a:gd name="T61" fmla="*/ 124 h 130"/>
              <a:gd name="T62" fmla="*/ 4 w 174"/>
              <a:gd name="T63" fmla="*/ 130 h 130"/>
              <a:gd name="T64" fmla="*/ 170 w 174"/>
              <a:gd name="T65" fmla="*/ 130 h 130"/>
              <a:gd name="T66" fmla="*/ 174 w 174"/>
              <a:gd name="T67" fmla="*/ 124 h 130"/>
              <a:gd name="T68" fmla="*/ 173 w 174"/>
              <a:gd name="T69" fmla="*/ 12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4" h="130">
                <a:moveTo>
                  <a:pt x="160" y="97"/>
                </a:moveTo>
                <a:cubicBezTo>
                  <a:pt x="14" y="97"/>
                  <a:pt x="14" y="97"/>
                  <a:pt x="14" y="97"/>
                </a:cubicBezTo>
                <a:cubicBezTo>
                  <a:pt x="3" y="118"/>
                  <a:pt x="3" y="118"/>
                  <a:pt x="3" y="118"/>
                </a:cubicBezTo>
                <a:cubicBezTo>
                  <a:pt x="171" y="118"/>
                  <a:pt x="171" y="118"/>
                  <a:pt x="171" y="118"/>
                </a:cubicBezTo>
                <a:lnTo>
                  <a:pt x="160" y="97"/>
                </a:lnTo>
                <a:close/>
                <a:moveTo>
                  <a:pt x="69" y="113"/>
                </a:moveTo>
                <a:cubicBezTo>
                  <a:pt x="73" y="105"/>
                  <a:pt x="73" y="105"/>
                  <a:pt x="73" y="105"/>
                </a:cubicBezTo>
                <a:cubicBezTo>
                  <a:pt x="101" y="105"/>
                  <a:pt x="101" y="105"/>
                  <a:pt x="101" y="105"/>
                </a:cubicBezTo>
                <a:cubicBezTo>
                  <a:pt x="105" y="113"/>
                  <a:pt x="105" y="113"/>
                  <a:pt x="105" y="113"/>
                </a:cubicBezTo>
                <a:lnTo>
                  <a:pt x="69" y="113"/>
                </a:lnTo>
                <a:close/>
                <a:moveTo>
                  <a:pt x="157" y="92"/>
                </a:moveTo>
                <a:cubicBezTo>
                  <a:pt x="157" y="92"/>
                  <a:pt x="157" y="92"/>
                  <a:pt x="157" y="92"/>
                </a:cubicBezTo>
                <a:cubicBezTo>
                  <a:pt x="157" y="92"/>
                  <a:pt x="157" y="92"/>
                  <a:pt x="157" y="91"/>
                </a:cubicBezTo>
                <a:cubicBezTo>
                  <a:pt x="157" y="4"/>
                  <a:pt x="157" y="4"/>
                  <a:pt x="157" y="4"/>
                </a:cubicBezTo>
                <a:cubicBezTo>
                  <a:pt x="157" y="2"/>
                  <a:pt x="156" y="0"/>
                  <a:pt x="15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7" y="2"/>
                  <a:pt x="17" y="4"/>
                </a:cubicBezTo>
                <a:cubicBezTo>
                  <a:pt x="17" y="91"/>
                  <a:pt x="17" y="91"/>
                  <a:pt x="17" y="91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58" y="92"/>
                  <a:pt x="158" y="92"/>
                  <a:pt x="158" y="92"/>
                </a:cubicBezTo>
                <a:lnTo>
                  <a:pt x="157" y="92"/>
                </a:lnTo>
                <a:close/>
                <a:moveTo>
                  <a:pt x="147" y="85"/>
                </a:moveTo>
                <a:cubicBezTo>
                  <a:pt x="27" y="85"/>
                  <a:pt x="27" y="85"/>
                  <a:pt x="27" y="85"/>
                </a:cubicBezTo>
                <a:cubicBezTo>
                  <a:pt x="27" y="10"/>
                  <a:pt x="27" y="10"/>
                  <a:pt x="27" y="10"/>
                </a:cubicBezTo>
                <a:cubicBezTo>
                  <a:pt x="147" y="10"/>
                  <a:pt x="147" y="10"/>
                  <a:pt x="147" y="10"/>
                </a:cubicBezTo>
                <a:lnTo>
                  <a:pt x="147" y="85"/>
                </a:lnTo>
                <a:close/>
                <a:moveTo>
                  <a:pt x="173" y="123"/>
                </a:moveTo>
                <a:cubicBezTo>
                  <a:pt x="1" y="123"/>
                  <a:pt x="1" y="123"/>
                  <a:pt x="1" y="123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6"/>
                  <a:pt x="2" y="130"/>
                  <a:pt x="4" y="130"/>
                </a:cubicBezTo>
                <a:cubicBezTo>
                  <a:pt x="170" y="130"/>
                  <a:pt x="170" y="130"/>
                  <a:pt x="170" y="130"/>
                </a:cubicBezTo>
                <a:cubicBezTo>
                  <a:pt x="172" y="130"/>
                  <a:pt x="174" y="126"/>
                  <a:pt x="174" y="124"/>
                </a:cubicBezTo>
                <a:lnTo>
                  <a:pt x="173" y="1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58" tIns="34289" rIns="68558" bIns="34289" numCol="1" anchor="t" anchorCtr="0" compatLnSpc="1"/>
          <a:lstStyle/>
          <a:p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6799583" y="2070848"/>
            <a:ext cx="1831175" cy="761745"/>
          </a:xfrm>
          <a:prstGeom prst="rect">
            <a:avLst/>
          </a:prstGeom>
        </p:spPr>
        <p:txBody>
          <a:bodyPr wrap="square" lIns="91408" tIns="45704" rIns="91408" bIns="4570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b="1" dirty="0"/>
              <a:t>在此添加关键字</a:t>
            </a:r>
            <a:endParaRPr lang="zh-CN" altLang="en-US" sz="1100" b="1" dirty="0"/>
          </a:p>
          <a:p>
            <a:pPr>
              <a:lnSpc>
                <a:spcPct val="150000"/>
              </a:lnSpc>
            </a:pPr>
            <a:r>
              <a:rPr lang="en-US" altLang="zh-CN" sz="900" dirty="0"/>
              <a:t>Lorem ipsum dolor sit amet, consectetuer </a:t>
            </a:r>
            <a:r>
              <a:rPr lang="en-US" altLang="zh-CN" sz="900" dirty="0" err="1"/>
              <a:t>adipiscing</a:t>
            </a:r>
            <a:r>
              <a:rPr lang="en-US" altLang="zh-CN" sz="900" dirty="0"/>
              <a:t> </a:t>
            </a:r>
            <a:r>
              <a:rPr lang="en-US" altLang="zh-CN" sz="900" dirty="0" err="1"/>
              <a:t>elit</a:t>
            </a:r>
            <a:r>
              <a:rPr lang="en-US" altLang="zh-CN" sz="900" dirty="0"/>
              <a:t>.</a:t>
            </a:r>
            <a:endParaRPr lang="en-US" altLang="zh-CN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素材透明模版制作\1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5"/>
            <a:ext cx="9144000" cy="51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5"/>
          <p:cNvSpPr/>
          <p:nvPr/>
        </p:nvSpPr>
        <p:spPr>
          <a:xfrm>
            <a:off x="2915816" y="1663932"/>
            <a:ext cx="5062648" cy="18389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15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THANKS</a:t>
            </a:r>
            <a:endParaRPr lang="en-US" sz="115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41"/>
          <a:stretch>
            <a:fillRect/>
          </a:stretch>
        </p:blipFill>
        <p:spPr bwMode="auto">
          <a:xfrm>
            <a:off x="-180528" y="0"/>
            <a:ext cx="932452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17"/>
          <a:stretch>
            <a:fillRect/>
          </a:stretch>
        </p:blipFill>
        <p:spPr bwMode="auto">
          <a:xfrm>
            <a:off x="-108521" y="0"/>
            <a:ext cx="925252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素材透明模版制作\1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5"/>
            <a:ext cx="9144000" cy="51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10"/>
          <p:cNvSpPr>
            <a:spLocks noChangeArrowheads="1"/>
          </p:cNvSpPr>
          <p:nvPr/>
        </p:nvSpPr>
        <p:spPr bwMode="auto">
          <a:xfrm flipH="1">
            <a:off x="3038028" y="1707654"/>
            <a:ext cx="3234925" cy="11079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  <a:sym typeface="Impact" panose="020B0806030902050204" pitchFamily="34" charset="0"/>
              </a:rPr>
              <a:t>PART    01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0" name="文本框 13"/>
          <p:cNvSpPr>
            <a:spLocks noChangeArrowheads="1"/>
          </p:cNvSpPr>
          <p:nvPr/>
        </p:nvSpPr>
        <p:spPr bwMode="auto">
          <a:xfrm>
            <a:off x="3104425" y="2985213"/>
            <a:ext cx="31021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1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          </a:t>
            </a:r>
            <a:endParaRPr lang="zh-CN" altLang="en-US" sz="11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 center of the  narrative </a:t>
            </a:r>
            <a:endParaRPr lang="zh-CN" altLang="en-US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Thought  Click here to add   you to the  center of the </a:t>
            </a:r>
            <a:endParaRPr lang="zh-CN" altLang="en-US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                        narrative thought</a:t>
            </a:r>
            <a:endParaRPr lang="en-US" altLang="zh-CN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 rot="5400000">
            <a:off x="4655491" y="1843542"/>
            <a:ext cx="0" cy="1944216"/>
          </a:xfrm>
          <a:prstGeom prst="line">
            <a:avLst/>
          </a:prstGeom>
          <a:noFill/>
          <a:ln w="12700">
            <a:solidFill>
              <a:schemeClr val="accent1">
                <a:alpha val="50195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7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Group 22"/>
          <p:cNvGrpSpPr/>
          <p:nvPr/>
        </p:nvGrpSpPr>
        <p:grpSpPr>
          <a:xfrm>
            <a:off x="162804" y="1249407"/>
            <a:ext cx="4460465" cy="2494009"/>
            <a:chOff x="1763688" y="1124744"/>
            <a:chExt cx="5652564" cy="3166095"/>
          </a:xfrm>
        </p:grpSpPr>
        <p:sp>
          <p:nvSpPr>
            <p:cNvPr id="8" name="Rectangle 26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pic>
          <p:nvPicPr>
            <p:cNvPr id="9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34"/>
          <p:cNvGrpSpPr/>
          <p:nvPr/>
        </p:nvGrpSpPr>
        <p:grpSpPr>
          <a:xfrm>
            <a:off x="458046" y="3689173"/>
            <a:ext cx="3637897" cy="865086"/>
            <a:chOff x="990210" y="2110077"/>
            <a:chExt cx="4850529" cy="1153449"/>
          </a:xfrm>
        </p:grpSpPr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210" y="2976498"/>
              <a:ext cx="845254" cy="196467"/>
            </a:xfrm>
            <a:prstGeom prst="rect">
              <a:avLst/>
            </a:prstGeom>
          </p:spPr>
        </p:pic>
        <p:grpSp>
          <p:nvGrpSpPr>
            <p:cNvPr id="12" name="Group 36"/>
            <p:cNvGrpSpPr/>
            <p:nvPr/>
          </p:nvGrpSpPr>
          <p:grpSpPr>
            <a:xfrm>
              <a:off x="1133311" y="2110077"/>
              <a:ext cx="4707428" cy="1153449"/>
              <a:chOff x="1133311" y="2110077"/>
              <a:chExt cx="4707428" cy="1153449"/>
            </a:xfrm>
          </p:grpSpPr>
          <p:grpSp>
            <p:nvGrpSpPr>
              <p:cNvPr id="13" name="Group 332"/>
              <p:cNvGrpSpPr>
                <a:grpSpLocks noChangeAspect="1"/>
              </p:cNvGrpSpPr>
              <p:nvPr/>
            </p:nvGrpSpPr>
            <p:grpSpPr>
              <a:xfrm>
                <a:off x="1133311" y="2544811"/>
                <a:ext cx="540000" cy="540000"/>
                <a:chOff x="4643438" y="2786064"/>
                <a:chExt cx="288476" cy="288476"/>
              </a:xfrm>
            </p:grpSpPr>
            <p:sp>
              <p:nvSpPr>
                <p:cNvPr id="16" name="Oval 40"/>
                <p:cNvSpPr/>
                <p:nvPr/>
              </p:nvSpPr>
              <p:spPr>
                <a:xfrm>
                  <a:off x="4643438" y="2786064"/>
                  <a:ext cx="288476" cy="288476"/>
                </a:xfrm>
                <a:prstGeom prst="ellipse">
                  <a:avLst/>
                </a:prstGeom>
                <a:solidFill>
                  <a:srgbClr val="DF61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7" name="Freeform 26"/>
                <p:cNvSpPr/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 dirty="0"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4" name="TextBox 38"/>
              <p:cNvSpPr txBox="1"/>
              <p:nvPr/>
            </p:nvSpPr>
            <p:spPr>
              <a:xfrm>
                <a:off x="1956335" y="2475618"/>
                <a:ext cx="3884404" cy="78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900" dirty="0" err="1">
                    <a:latin typeface="Agency FB" panose="020B0503020202020204" pitchFamily="34" charset="0"/>
                  </a:rPr>
                  <a:t>Lorem</a:t>
                </a:r>
                <a:r>
                  <a:rPr lang="en-US" sz="900" dirty="0">
                    <a:latin typeface="Agency FB" panose="020B0503020202020204" pitchFamily="34" charset="0"/>
                  </a:rPr>
                  <a:t> </a:t>
                </a:r>
                <a:r>
                  <a:rPr lang="en-US" sz="900" dirty="0" err="1">
                    <a:latin typeface="Agency FB" panose="020B0503020202020204" pitchFamily="34" charset="0"/>
                  </a:rPr>
                  <a:t>Ipsum</a:t>
                </a:r>
                <a:r>
                  <a:rPr lang="en-US" sz="900" dirty="0">
                    <a:latin typeface="Agency FB" panose="020B0503020202020204" pitchFamily="34" charset="0"/>
                  </a:rPr>
                  <a:t> is simply dummy text of the printing and typesetting industry. </a:t>
                </a:r>
                <a:r>
                  <a:rPr lang="en-US" sz="900" dirty="0" err="1">
                    <a:latin typeface="Agency FB" panose="020B0503020202020204" pitchFamily="34" charset="0"/>
                  </a:rPr>
                  <a:t>Lorem</a:t>
                </a:r>
                <a:r>
                  <a:rPr lang="en-US" sz="900" dirty="0">
                    <a:latin typeface="Agency FB" panose="020B0503020202020204" pitchFamily="34" charset="0"/>
                  </a:rPr>
                  <a:t> </a:t>
                </a:r>
                <a:r>
                  <a:rPr lang="en-US" sz="900" dirty="0" err="1">
                    <a:latin typeface="Agency FB" panose="020B0503020202020204" pitchFamily="34" charset="0"/>
                  </a:rPr>
                  <a:t>Ipsum</a:t>
                </a:r>
                <a:r>
                  <a:rPr lang="en-US" sz="900" dirty="0">
                    <a:latin typeface="Agency FB" panose="020B0503020202020204" pitchFamily="34" charset="0"/>
                  </a:rPr>
                  <a:t> has been the industry's standard dummy text ever since the 1500s, </a:t>
                </a:r>
                <a:endParaRPr lang="en-US" sz="9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TextBox 39"/>
              <p:cNvSpPr txBox="1"/>
              <p:nvPr/>
            </p:nvSpPr>
            <p:spPr>
              <a:xfrm>
                <a:off x="1874458" y="2110077"/>
                <a:ext cx="3035275" cy="615505"/>
              </a:xfrm>
              <a:prstGeom prst="rect">
                <a:avLst/>
              </a:prstGeom>
              <a:noFill/>
            </p:spPr>
            <p:txBody>
              <a:bodyPr wrap="square" lIns="182843" tIns="91422" rIns="182843" bIns="91422" rtlCol="0">
                <a:spAutoFit/>
              </a:bodyPr>
              <a:lstStyle/>
              <a:p>
                <a:r>
                  <a:rPr lang="id-ID" b="1" dirty="0" smtClean="0">
                    <a:solidFill>
                      <a:srgbClr val="DF611A"/>
                    </a:solidFill>
                    <a:latin typeface="Agency FB" panose="020B0503020202020204" pitchFamily="34" charset="0"/>
                    <a:cs typeface="Lato Regular"/>
                  </a:rPr>
                  <a:t>PLANNING</a:t>
                </a:r>
                <a:endParaRPr lang="en-US" b="1" dirty="0">
                  <a:solidFill>
                    <a:srgbClr val="DF611A"/>
                  </a:solidFill>
                  <a:latin typeface="Agency FB" panose="020B0503020202020204" pitchFamily="34" charset="0"/>
                  <a:cs typeface="Lato Regular"/>
                </a:endParaRPr>
              </a:p>
            </p:txBody>
          </p:sp>
        </p:grpSp>
      </p:grpSp>
      <p:grpSp>
        <p:nvGrpSpPr>
          <p:cNvPr id="18" name="Group 50"/>
          <p:cNvGrpSpPr/>
          <p:nvPr/>
        </p:nvGrpSpPr>
        <p:grpSpPr>
          <a:xfrm>
            <a:off x="4913093" y="3689058"/>
            <a:ext cx="3637897" cy="865086"/>
            <a:chOff x="987044" y="4810127"/>
            <a:chExt cx="4850529" cy="1153449"/>
          </a:xfrm>
        </p:grpSpPr>
        <p:pic>
          <p:nvPicPr>
            <p:cNvPr id="19" name="Picture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044" y="5676548"/>
              <a:ext cx="845254" cy="196467"/>
            </a:xfrm>
            <a:prstGeom prst="rect">
              <a:avLst/>
            </a:prstGeom>
          </p:spPr>
        </p:pic>
        <p:grpSp>
          <p:nvGrpSpPr>
            <p:cNvPr id="20" name="Group 332"/>
            <p:cNvGrpSpPr>
              <a:grpSpLocks noChangeAspect="1"/>
            </p:cNvGrpSpPr>
            <p:nvPr/>
          </p:nvGrpSpPr>
          <p:grpSpPr>
            <a:xfrm>
              <a:off x="1130145" y="5244861"/>
              <a:ext cx="540000" cy="540000"/>
              <a:chOff x="4643438" y="2786064"/>
              <a:chExt cx="288476" cy="288476"/>
            </a:xfrm>
          </p:grpSpPr>
          <p:sp>
            <p:nvSpPr>
              <p:cNvPr id="23" name="Oval 55"/>
              <p:cNvSpPr/>
              <p:nvPr/>
            </p:nvSpPr>
            <p:spPr>
              <a:xfrm>
                <a:off x="4643438" y="2786064"/>
                <a:ext cx="288476" cy="288476"/>
              </a:xfrm>
              <a:prstGeom prst="ellipse">
                <a:avLst/>
              </a:prstGeom>
              <a:solidFill>
                <a:srgbClr val="DF61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100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21" name="TextBox 53"/>
            <p:cNvSpPr txBox="1"/>
            <p:nvPr/>
          </p:nvSpPr>
          <p:spPr>
            <a:xfrm>
              <a:off x="1953169" y="5175668"/>
              <a:ext cx="3884404" cy="78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>
                  <a:latin typeface="Agency FB" panose="020B0503020202020204" pitchFamily="34" charset="0"/>
                </a:rPr>
                <a:t>Lorem </a:t>
              </a:r>
              <a:r>
                <a:rPr lang="en-US" sz="900" dirty="0" err="1">
                  <a:latin typeface="Agency FB" panose="020B0503020202020204" pitchFamily="34" charset="0"/>
                </a:rPr>
                <a:t>Ipsum</a:t>
              </a:r>
              <a:r>
                <a:rPr lang="en-US" sz="900" dirty="0">
                  <a:latin typeface="Agency FB" panose="020B0503020202020204" pitchFamily="34" charset="0"/>
                </a:rPr>
                <a:t> is simply dummy text of the printing and typesetting industry. </a:t>
              </a:r>
              <a:r>
                <a:rPr lang="en-US" sz="900" dirty="0" err="1">
                  <a:latin typeface="Agency FB" panose="020B0503020202020204" pitchFamily="34" charset="0"/>
                </a:rPr>
                <a:t>Lorem</a:t>
              </a:r>
              <a:r>
                <a:rPr lang="en-US" sz="900" dirty="0">
                  <a:latin typeface="Agency FB" panose="020B0503020202020204" pitchFamily="34" charset="0"/>
                </a:rPr>
                <a:t> </a:t>
              </a:r>
              <a:r>
                <a:rPr lang="en-US" sz="900" dirty="0" err="1">
                  <a:latin typeface="Agency FB" panose="020B0503020202020204" pitchFamily="34" charset="0"/>
                </a:rPr>
                <a:t>Ipsum</a:t>
              </a:r>
              <a:r>
                <a:rPr lang="en-US" sz="900" dirty="0">
                  <a:latin typeface="Agency FB" panose="020B0503020202020204" pitchFamily="34" charset="0"/>
                </a:rPr>
                <a:t> has been the industry's standard dummy text ever since the </a:t>
              </a:r>
              <a:r>
                <a:rPr lang="en-US" sz="900" dirty="0" err="1">
                  <a:latin typeface="Agency FB" panose="020B0503020202020204" pitchFamily="34" charset="0"/>
                </a:rPr>
                <a:t>1500s</a:t>
              </a:r>
              <a:r>
                <a:rPr lang="en-US" sz="900">
                  <a:latin typeface="Agency FB" panose="020B0503020202020204" pitchFamily="34" charset="0"/>
                </a:rPr>
                <a:t>, </a:t>
              </a:r>
              <a:endParaRPr lang="en-US" sz="900" dirty="0">
                <a:latin typeface="Agency FB" panose="020B0503020202020204" pitchFamily="34" charset="0"/>
              </a:endParaRPr>
            </a:p>
          </p:txBody>
        </p:sp>
        <p:sp>
          <p:nvSpPr>
            <p:cNvPr id="22" name="TextBox 54"/>
            <p:cNvSpPr txBox="1"/>
            <p:nvPr/>
          </p:nvSpPr>
          <p:spPr>
            <a:xfrm>
              <a:off x="1871291" y="4810127"/>
              <a:ext cx="3035274" cy="615505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id-ID" b="1" dirty="0" smtClean="0">
                  <a:solidFill>
                    <a:srgbClr val="DF611A"/>
                  </a:solidFill>
                  <a:latin typeface="Agency FB" panose="020B0503020202020204" pitchFamily="34" charset="0"/>
                  <a:cs typeface="Lato Regular"/>
                </a:rPr>
                <a:t>MARKETING</a:t>
              </a:r>
              <a:endParaRPr lang="en-US" b="1" dirty="0">
                <a:solidFill>
                  <a:srgbClr val="DF611A"/>
                </a:solidFill>
                <a:latin typeface="Agency FB" panose="020B0503020202020204" pitchFamily="34" charset="0"/>
                <a:cs typeface="Lato Regular"/>
              </a:endParaRPr>
            </a:p>
          </p:txBody>
        </p:sp>
      </p:grpSp>
      <p:grpSp>
        <p:nvGrpSpPr>
          <p:cNvPr id="25" name="Group 94"/>
          <p:cNvGrpSpPr/>
          <p:nvPr/>
        </p:nvGrpSpPr>
        <p:grpSpPr>
          <a:xfrm>
            <a:off x="5020419" y="1437017"/>
            <a:ext cx="3236528" cy="1801154"/>
            <a:chOff x="6505391" y="2976774"/>
            <a:chExt cx="4315371" cy="2401538"/>
          </a:xfrm>
        </p:grpSpPr>
        <p:sp>
          <p:nvSpPr>
            <p:cNvPr id="26" name="Rectangle 117"/>
            <p:cNvSpPr/>
            <p:nvPr/>
          </p:nvSpPr>
          <p:spPr>
            <a:xfrm>
              <a:off x="6505391" y="2976774"/>
              <a:ext cx="4315371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ms-MY" sz="900" dirty="0">
                  <a:latin typeface="Agency FB" panose="020B0503020202020204" pitchFamily="34" charset="0"/>
                  <a:ea typeface="Open Sans Light" pitchFamily="34" charset="0"/>
                  <a:cs typeface="Open Sans Light" pitchFamily="34" charset="0"/>
                </a:rPr>
                <a:t>Lorem ipsum dolor sit amet, consectetur adipiscing elit. Praesent sodales odio sit amet odio tristique quis tempus odio Lorem ipsum dolor sit amet</a:t>
              </a:r>
              <a:endParaRPr lang="ms-MY" sz="900" dirty="0">
                <a:latin typeface="Agency FB" panose="020B0503020202020204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grpSp>
          <p:nvGrpSpPr>
            <p:cNvPr id="27" name="Group 344"/>
            <p:cNvGrpSpPr/>
            <p:nvPr/>
          </p:nvGrpSpPr>
          <p:grpSpPr>
            <a:xfrm>
              <a:off x="6539727" y="3784652"/>
              <a:ext cx="3246067" cy="307776"/>
              <a:chOff x="4643438" y="2786064"/>
              <a:chExt cx="3246067" cy="307776"/>
            </a:xfrm>
          </p:grpSpPr>
          <p:sp>
            <p:nvSpPr>
              <p:cNvPr id="43" name="Rectangle 112"/>
              <p:cNvSpPr/>
              <p:nvPr/>
            </p:nvSpPr>
            <p:spPr>
              <a:xfrm>
                <a:off x="5072066" y="2786064"/>
                <a:ext cx="2817439" cy="3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gency FB" panose="020B0503020202020204" pitchFamily="34" charset="0"/>
                  </a:rPr>
                  <a:t>Lorem ipsum </a:t>
                </a:r>
                <a:r>
                  <a:rPr lang="ms-MY" sz="900" dirty="0">
                    <a:latin typeface="Agency FB" panose="020B0503020202020204" pitchFamily="34" charset="0"/>
                  </a:rPr>
                  <a:t>odio sit amet odio tristique quis tempus</a:t>
                </a:r>
                <a:endParaRPr lang="en-US" sz="900" dirty="0">
                  <a:latin typeface="Agency FB" panose="020B0503020202020204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44" name="Group 332"/>
              <p:cNvGrpSpPr/>
              <p:nvPr/>
            </p:nvGrpSpPr>
            <p:grpSpPr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45" name="Oval 114"/>
                <p:cNvSpPr/>
                <p:nvPr/>
              </p:nvSpPr>
              <p:spPr>
                <a:xfrm>
                  <a:off x="4643438" y="2786064"/>
                  <a:ext cx="288476" cy="288476"/>
                </a:xfrm>
                <a:prstGeom prst="ellipse">
                  <a:avLst/>
                </a:prstGeom>
                <a:solidFill>
                  <a:srgbClr val="DF61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46" name="Freeform 26"/>
                <p:cNvSpPr/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 dirty="0">
                    <a:latin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28" name="Group 347"/>
            <p:cNvGrpSpPr/>
            <p:nvPr/>
          </p:nvGrpSpPr>
          <p:grpSpPr>
            <a:xfrm>
              <a:off x="6539727" y="5070536"/>
              <a:ext cx="3246067" cy="307776"/>
              <a:chOff x="4643438" y="4071948"/>
              <a:chExt cx="3246067" cy="307776"/>
            </a:xfrm>
          </p:grpSpPr>
          <p:sp>
            <p:nvSpPr>
              <p:cNvPr id="39" name="Rectangle 108"/>
              <p:cNvSpPr/>
              <p:nvPr/>
            </p:nvSpPr>
            <p:spPr>
              <a:xfrm>
                <a:off x="5072066" y="4071948"/>
                <a:ext cx="2817439" cy="3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>
                    <a:latin typeface="Agency FB" panose="020B0503020202020204" pitchFamily="34" charset="0"/>
                  </a:rPr>
                  <a:t>Lorem ipsum </a:t>
                </a:r>
                <a:r>
                  <a:rPr lang="ms-MY" sz="900">
                    <a:latin typeface="Agency FB" panose="020B0503020202020204" pitchFamily="34" charset="0"/>
                  </a:rPr>
                  <a:t>odio sit amet odio tristique quis tempus</a:t>
                </a:r>
                <a:endParaRPr lang="en-US" sz="900" dirty="0">
                  <a:latin typeface="Agency FB" panose="020B0503020202020204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40" name="Group 342"/>
              <p:cNvGrpSpPr/>
              <p:nvPr/>
            </p:nvGrpSpPr>
            <p:grpSpPr>
              <a:xfrm>
                <a:off x="4643438" y="4071948"/>
                <a:ext cx="288476" cy="288476"/>
                <a:chOff x="4643438" y="4071948"/>
                <a:chExt cx="288476" cy="288476"/>
              </a:xfrm>
            </p:grpSpPr>
            <p:sp>
              <p:nvSpPr>
                <p:cNvPr id="41" name="Oval 110"/>
                <p:cNvSpPr/>
                <p:nvPr/>
              </p:nvSpPr>
              <p:spPr>
                <a:xfrm>
                  <a:off x="4643438" y="4071948"/>
                  <a:ext cx="288476" cy="288476"/>
                </a:xfrm>
                <a:prstGeom prst="ellipse">
                  <a:avLst/>
                </a:prstGeom>
                <a:solidFill>
                  <a:srgbClr val="E99D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42" name="Freeform 105"/>
                <p:cNvSpPr/>
                <p:nvPr/>
              </p:nvSpPr>
              <p:spPr bwMode="auto">
                <a:xfrm>
                  <a:off x="4742079" y="4165806"/>
                  <a:ext cx="105018" cy="105018"/>
                </a:xfrm>
                <a:custGeom>
                  <a:avLst/>
                  <a:gdLst/>
                  <a:ahLst/>
                  <a:cxnLst>
                    <a:cxn ang="0">
                      <a:pos x="255" y="58"/>
                    </a:cxn>
                    <a:cxn ang="0">
                      <a:pos x="257" y="53"/>
                    </a:cxn>
                    <a:cxn ang="0">
                      <a:pos x="262" y="38"/>
                    </a:cxn>
                    <a:cxn ang="0">
                      <a:pos x="257" y="24"/>
                    </a:cxn>
                    <a:cxn ang="0">
                      <a:pos x="244" y="9"/>
                    </a:cxn>
                    <a:cxn ang="0">
                      <a:pos x="241" y="5"/>
                    </a:cxn>
                    <a:cxn ang="0">
                      <a:pos x="224" y="0"/>
                    </a:cxn>
                    <a:cxn ang="0">
                      <a:pos x="210" y="5"/>
                    </a:cxn>
                    <a:cxn ang="0">
                      <a:pos x="132" y="82"/>
                    </a:cxn>
                    <a:cxn ang="0">
                      <a:pos x="58" y="9"/>
                    </a:cxn>
                    <a:cxn ang="0">
                      <a:pos x="49" y="2"/>
                    </a:cxn>
                    <a:cxn ang="0">
                      <a:pos x="27" y="2"/>
                    </a:cxn>
                    <a:cxn ang="0">
                      <a:pos x="18" y="9"/>
                    </a:cxn>
                    <a:cxn ang="0">
                      <a:pos x="9" y="18"/>
                    </a:cxn>
                    <a:cxn ang="0">
                      <a:pos x="3" y="27"/>
                    </a:cxn>
                    <a:cxn ang="0">
                      <a:pos x="3" y="49"/>
                    </a:cxn>
                    <a:cxn ang="0">
                      <a:pos x="9" y="58"/>
                    </a:cxn>
                    <a:cxn ang="0">
                      <a:pos x="9" y="205"/>
                    </a:cxn>
                    <a:cxn ang="0">
                      <a:pos x="5" y="210"/>
                    </a:cxn>
                    <a:cxn ang="0">
                      <a:pos x="0" y="225"/>
                    </a:cxn>
                    <a:cxn ang="0">
                      <a:pos x="5" y="241"/>
                    </a:cxn>
                    <a:cxn ang="0">
                      <a:pos x="18" y="254"/>
                    </a:cxn>
                    <a:cxn ang="0">
                      <a:pos x="23" y="257"/>
                    </a:cxn>
                    <a:cxn ang="0">
                      <a:pos x="38" y="263"/>
                    </a:cxn>
                    <a:cxn ang="0">
                      <a:pos x="54" y="257"/>
                    </a:cxn>
                    <a:cxn ang="0">
                      <a:pos x="132" y="181"/>
                    </a:cxn>
                    <a:cxn ang="0">
                      <a:pos x="204" y="254"/>
                    </a:cxn>
                    <a:cxn ang="0">
                      <a:pos x="214" y="261"/>
                    </a:cxn>
                    <a:cxn ang="0">
                      <a:pos x="235" y="261"/>
                    </a:cxn>
                    <a:cxn ang="0">
                      <a:pos x="244" y="254"/>
                    </a:cxn>
                    <a:cxn ang="0">
                      <a:pos x="255" y="245"/>
                    </a:cxn>
                    <a:cxn ang="0">
                      <a:pos x="261" y="236"/>
                    </a:cxn>
                    <a:cxn ang="0">
                      <a:pos x="261" y="214"/>
                    </a:cxn>
                    <a:cxn ang="0">
                      <a:pos x="255" y="205"/>
                    </a:cxn>
                  </a:cxnLst>
                  <a:rect l="0" t="0" r="r" b="b"/>
                  <a:pathLst>
                    <a:path w="262" h="263">
                      <a:moveTo>
                        <a:pt x="181" y="132"/>
                      </a:moveTo>
                      <a:lnTo>
                        <a:pt x="255" y="58"/>
                      </a:lnTo>
                      <a:lnTo>
                        <a:pt x="255" y="58"/>
                      </a:lnTo>
                      <a:lnTo>
                        <a:pt x="257" y="53"/>
                      </a:lnTo>
                      <a:lnTo>
                        <a:pt x="261" y="49"/>
                      </a:lnTo>
                      <a:lnTo>
                        <a:pt x="262" y="38"/>
                      </a:lnTo>
                      <a:lnTo>
                        <a:pt x="261" y="27"/>
                      </a:lnTo>
                      <a:lnTo>
                        <a:pt x="257" y="24"/>
                      </a:lnTo>
                      <a:lnTo>
                        <a:pt x="255" y="18"/>
                      </a:lnTo>
                      <a:lnTo>
                        <a:pt x="244" y="9"/>
                      </a:lnTo>
                      <a:lnTo>
                        <a:pt x="244" y="9"/>
                      </a:lnTo>
                      <a:lnTo>
                        <a:pt x="241" y="5"/>
                      </a:lnTo>
                      <a:lnTo>
                        <a:pt x="235" y="2"/>
                      </a:lnTo>
                      <a:lnTo>
                        <a:pt x="224" y="0"/>
                      </a:lnTo>
                      <a:lnTo>
                        <a:pt x="214" y="2"/>
                      </a:lnTo>
                      <a:lnTo>
                        <a:pt x="210" y="5"/>
                      </a:lnTo>
                      <a:lnTo>
                        <a:pt x="204" y="9"/>
                      </a:lnTo>
                      <a:lnTo>
                        <a:pt x="132" y="82"/>
                      </a:lnTo>
                      <a:lnTo>
                        <a:pt x="58" y="9"/>
                      </a:lnTo>
                      <a:lnTo>
                        <a:pt x="58" y="9"/>
                      </a:lnTo>
                      <a:lnTo>
                        <a:pt x="54" y="5"/>
                      </a:lnTo>
                      <a:lnTo>
                        <a:pt x="49" y="2"/>
                      </a:lnTo>
                      <a:lnTo>
                        <a:pt x="38" y="0"/>
                      </a:lnTo>
                      <a:lnTo>
                        <a:pt x="27" y="2"/>
                      </a:lnTo>
                      <a:lnTo>
                        <a:pt x="23" y="5"/>
                      </a:lnTo>
                      <a:lnTo>
                        <a:pt x="18" y="9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5" y="24"/>
                      </a:lnTo>
                      <a:lnTo>
                        <a:pt x="3" y="27"/>
                      </a:lnTo>
                      <a:lnTo>
                        <a:pt x="0" y="38"/>
                      </a:lnTo>
                      <a:lnTo>
                        <a:pt x="3" y="49"/>
                      </a:lnTo>
                      <a:lnTo>
                        <a:pt x="5" y="53"/>
                      </a:lnTo>
                      <a:lnTo>
                        <a:pt x="9" y="58"/>
                      </a:lnTo>
                      <a:lnTo>
                        <a:pt x="83" y="132"/>
                      </a:lnTo>
                      <a:lnTo>
                        <a:pt x="9" y="205"/>
                      </a:lnTo>
                      <a:lnTo>
                        <a:pt x="9" y="205"/>
                      </a:lnTo>
                      <a:lnTo>
                        <a:pt x="5" y="210"/>
                      </a:lnTo>
                      <a:lnTo>
                        <a:pt x="3" y="214"/>
                      </a:lnTo>
                      <a:lnTo>
                        <a:pt x="0" y="225"/>
                      </a:lnTo>
                      <a:lnTo>
                        <a:pt x="3" y="236"/>
                      </a:lnTo>
                      <a:lnTo>
                        <a:pt x="5" y="241"/>
                      </a:lnTo>
                      <a:lnTo>
                        <a:pt x="9" y="245"/>
                      </a:lnTo>
                      <a:lnTo>
                        <a:pt x="18" y="254"/>
                      </a:lnTo>
                      <a:lnTo>
                        <a:pt x="18" y="254"/>
                      </a:lnTo>
                      <a:lnTo>
                        <a:pt x="23" y="257"/>
                      </a:lnTo>
                      <a:lnTo>
                        <a:pt x="27" y="261"/>
                      </a:lnTo>
                      <a:lnTo>
                        <a:pt x="38" y="263"/>
                      </a:lnTo>
                      <a:lnTo>
                        <a:pt x="49" y="261"/>
                      </a:lnTo>
                      <a:lnTo>
                        <a:pt x="54" y="257"/>
                      </a:lnTo>
                      <a:lnTo>
                        <a:pt x="58" y="254"/>
                      </a:lnTo>
                      <a:lnTo>
                        <a:pt x="132" y="181"/>
                      </a:lnTo>
                      <a:lnTo>
                        <a:pt x="204" y="254"/>
                      </a:lnTo>
                      <a:lnTo>
                        <a:pt x="204" y="254"/>
                      </a:lnTo>
                      <a:lnTo>
                        <a:pt x="210" y="257"/>
                      </a:lnTo>
                      <a:lnTo>
                        <a:pt x="214" y="261"/>
                      </a:lnTo>
                      <a:lnTo>
                        <a:pt x="224" y="263"/>
                      </a:lnTo>
                      <a:lnTo>
                        <a:pt x="235" y="261"/>
                      </a:lnTo>
                      <a:lnTo>
                        <a:pt x="241" y="257"/>
                      </a:lnTo>
                      <a:lnTo>
                        <a:pt x="244" y="254"/>
                      </a:lnTo>
                      <a:lnTo>
                        <a:pt x="255" y="245"/>
                      </a:lnTo>
                      <a:lnTo>
                        <a:pt x="255" y="245"/>
                      </a:lnTo>
                      <a:lnTo>
                        <a:pt x="257" y="241"/>
                      </a:lnTo>
                      <a:lnTo>
                        <a:pt x="261" y="236"/>
                      </a:lnTo>
                      <a:lnTo>
                        <a:pt x="262" y="225"/>
                      </a:lnTo>
                      <a:lnTo>
                        <a:pt x="261" y="214"/>
                      </a:lnTo>
                      <a:lnTo>
                        <a:pt x="257" y="210"/>
                      </a:lnTo>
                      <a:lnTo>
                        <a:pt x="255" y="205"/>
                      </a:lnTo>
                      <a:lnTo>
                        <a:pt x="181" y="13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29" name="Group 346"/>
            <p:cNvGrpSpPr/>
            <p:nvPr/>
          </p:nvGrpSpPr>
          <p:grpSpPr>
            <a:xfrm>
              <a:off x="6539727" y="4641908"/>
              <a:ext cx="3246067" cy="307776"/>
              <a:chOff x="4643438" y="3643320"/>
              <a:chExt cx="3246067" cy="307776"/>
            </a:xfrm>
          </p:grpSpPr>
          <p:sp>
            <p:nvSpPr>
              <p:cNvPr id="35" name="Rectangle 104"/>
              <p:cNvSpPr/>
              <p:nvPr/>
            </p:nvSpPr>
            <p:spPr>
              <a:xfrm>
                <a:off x="5072066" y="3643320"/>
                <a:ext cx="2817439" cy="3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>
                    <a:latin typeface="Agency FB" panose="020B0503020202020204" pitchFamily="34" charset="0"/>
                  </a:rPr>
                  <a:t>Lorem ipsum </a:t>
                </a:r>
                <a:r>
                  <a:rPr lang="ms-MY" sz="900">
                    <a:latin typeface="Agency FB" panose="020B0503020202020204" pitchFamily="34" charset="0"/>
                  </a:rPr>
                  <a:t>odio sit amet odio tristique quis tempus</a:t>
                </a:r>
                <a:endParaRPr lang="en-US" sz="900" dirty="0">
                  <a:latin typeface="Agency FB" panose="020B0503020202020204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36" name="Group 341"/>
              <p:cNvGrpSpPr/>
              <p:nvPr/>
            </p:nvGrpSpPr>
            <p:grpSpPr>
              <a:xfrm>
                <a:off x="4643438" y="3643320"/>
                <a:ext cx="288476" cy="288476"/>
                <a:chOff x="4643438" y="3643320"/>
                <a:chExt cx="288476" cy="288476"/>
              </a:xfrm>
            </p:grpSpPr>
            <p:sp>
              <p:nvSpPr>
                <p:cNvPr id="37" name="Oval 106"/>
                <p:cNvSpPr/>
                <p:nvPr/>
              </p:nvSpPr>
              <p:spPr>
                <a:xfrm>
                  <a:off x="4643438" y="3643320"/>
                  <a:ext cx="288476" cy="288476"/>
                </a:xfrm>
                <a:prstGeom prst="ellipse">
                  <a:avLst/>
                </a:prstGeom>
                <a:solidFill>
                  <a:srgbClr val="DF61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38" name="Freeform 26"/>
                <p:cNvSpPr/>
                <p:nvPr/>
              </p:nvSpPr>
              <p:spPr bwMode="auto">
                <a:xfrm>
                  <a:off x="4735506" y="3729002"/>
                  <a:ext cx="114518" cy="118766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 dirty="0">
                    <a:latin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30" name="Group 345"/>
            <p:cNvGrpSpPr/>
            <p:nvPr/>
          </p:nvGrpSpPr>
          <p:grpSpPr>
            <a:xfrm>
              <a:off x="6539727" y="4213280"/>
              <a:ext cx="3246067" cy="307776"/>
              <a:chOff x="4643438" y="3214692"/>
              <a:chExt cx="3246067" cy="307776"/>
            </a:xfrm>
          </p:grpSpPr>
          <p:sp>
            <p:nvSpPr>
              <p:cNvPr id="31" name="Rectangle 100"/>
              <p:cNvSpPr/>
              <p:nvPr/>
            </p:nvSpPr>
            <p:spPr>
              <a:xfrm>
                <a:off x="5072066" y="3214692"/>
                <a:ext cx="2817439" cy="3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>
                    <a:latin typeface="Agency FB" panose="020B0503020202020204" pitchFamily="34" charset="0"/>
                  </a:rPr>
                  <a:t>Lorem ipsum </a:t>
                </a:r>
                <a:r>
                  <a:rPr lang="ms-MY" sz="900">
                    <a:latin typeface="Agency FB" panose="020B0503020202020204" pitchFamily="34" charset="0"/>
                  </a:rPr>
                  <a:t>odio sit amet odio tristique quis tempus</a:t>
                </a:r>
                <a:endParaRPr lang="en-US" sz="900" dirty="0">
                  <a:latin typeface="Agency FB" panose="020B0503020202020204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32" name="Group 333"/>
              <p:cNvGrpSpPr/>
              <p:nvPr/>
            </p:nvGrpSpPr>
            <p:grpSpPr>
              <a:xfrm>
                <a:off x="4643438" y="3214692"/>
                <a:ext cx="288476" cy="288476"/>
                <a:chOff x="4643438" y="3214692"/>
                <a:chExt cx="288476" cy="288476"/>
              </a:xfrm>
            </p:grpSpPr>
            <p:sp>
              <p:nvSpPr>
                <p:cNvPr id="33" name="Oval 102"/>
                <p:cNvSpPr/>
                <p:nvPr/>
              </p:nvSpPr>
              <p:spPr>
                <a:xfrm>
                  <a:off x="4643438" y="3214692"/>
                  <a:ext cx="288476" cy="288476"/>
                </a:xfrm>
                <a:prstGeom prst="ellipse">
                  <a:avLst/>
                </a:prstGeom>
                <a:solidFill>
                  <a:srgbClr val="E99D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34" name="Freeform 105"/>
                <p:cNvSpPr/>
                <p:nvPr/>
              </p:nvSpPr>
              <p:spPr bwMode="auto">
                <a:xfrm>
                  <a:off x="4739688" y="3310676"/>
                  <a:ext cx="105018" cy="105018"/>
                </a:xfrm>
                <a:custGeom>
                  <a:avLst/>
                  <a:gdLst/>
                  <a:ahLst/>
                  <a:cxnLst>
                    <a:cxn ang="0">
                      <a:pos x="255" y="58"/>
                    </a:cxn>
                    <a:cxn ang="0">
                      <a:pos x="257" y="53"/>
                    </a:cxn>
                    <a:cxn ang="0">
                      <a:pos x="262" y="38"/>
                    </a:cxn>
                    <a:cxn ang="0">
                      <a:pos x="257" y="24"/>
                    </a:cxn>
                    <a:cxn ang="0">
                      <a:pos x="244" y="9"/>
                    </a:cxn>
                    <a:cxn ang="0">
                      <a:pos x="241" y="5"/>
                    </a:cxn>
                    <a:cxn ang="0">
                      <a:pos x="224" y="0"/>
                    </a:cxn>
                    <a:cxn ang="0">
                      <a:pos x="210" y="5"/>
                    </a:cxn>
                    <a:cxn ang="0">
                      <a:pos x="132" y="82"/>
                    </a:cxn>
                    <a:cxn ang="0">
                      <a:pos x="58" y="9"/>
                    </a:cxn>
                    <a:cxn ang="0">
                      <a:pos x="49" y="2"/>
                    </a:cxn>
                    <a:cxn ang="0">
                      <a:pos x="27" y="2"/>
                    </a:cxn>
                    <a:cxn ang="0">
                      <a:pos x="18" y="9"/>
                    </a:cxn>
                    <a:cxn ang="0">
                      <a:pos x="9" y="18"/>
                    </a:cxn>
                    <a:cxn ang="0">
                      <a:pos x="3" y="27"/>
                    </a:cxn>
                    <a:cxn ang="0">
                      <a:pos x="3" y="49"/>
                    </a:cxn>
                    <a:cxn ang="0">
                      <a:pos x="9" y="58"/>
                    </a:cxn>
                    <a:cxn ang="0">
                      <a:pos x="9" y="205"/>
                    </a:cxn>
                    <a:cxn ang="0">
                      <a:pos x="5" y="210"/>
                    </a:cxn>
                    <a:cxn ang="0">
                      <a:pos x="0" y="225"/>
                    </a:cxn>
                    <a:cxn ang="0">
                      <a:pos x="5" y="241"/>
                    </a:cxn>
                    <a:cxn ang="0">
                      <a:pos x="18" y="254"/>
                    </a:cxn>
                    <a:cxn ang="0">
                      <a:pos x="23" y="257"/>
                    </a:cxn>
                    <a:cxn ang="0">
                      <a:pos x="38" y="263"/>
                    </a:cxn>
                    <a:cxn ang="0">
                      <a:pos x="54" y="257"/>
                    </a:cxn>
                    <a:cxn ang="0">
                      <a:pos x="132" y="181"/>
                    </a:cxn>
                    <a:cxn ang="0">
                      <a:pos x="204" y="254"/>
                    </a:cxn>
                    <a:cxn ang="0">
                      <a:pos x="214" y="261"/>
                    </a:cxn>
                    <a:cxn ang="0">
                      <a:pos x="235" y="261"/>
                    </a:cxn>
                    <a:cxn ang="0">
                      <a:pos x="244" y="254"/>
                    </a:cxn>
                    <a:cxn ang="0">
                      <a:pos x="255" y="245"/>
                    </a:cxn>
                    <a:cxn ang="0">
                      <a:pos x="261" y="236"/>
                    </a:cxn>
                    <a:cxn ang="0">
                      <a:pos x="261" y="214"/>
                    </a:cxn>
                    <a:cxn ang="0">
                      <a:pos x="255" y="205"/>
                    </a:cxn>
                  </a:cxnLst>
                  <a:rect l="0" t="0" r="r" b="b"/>
                  <a:pathLst>
                    <a:path w="262" h="263">
                      <a:moveTo>
                        <a:pt x="181" y="132"/>
                      </a:moveTo>
                      <a:lnTo>
                        <a:pt x="255" y="58"/>
                      </a:lnTo>
                      <a:lnTo>
                        <a:pt x="255" y="58"/>
                      </a:lnTo>
                      <a:lnTo>
                        <a:pt x="257" y="53"/>
                      </a:lnTo>
                      <a:lnTo>
                        <a:pt x="261" y="49"/>
                      </a:lnTo>
                      <a:lnTo>
                        <a:pt x="262" y="38"/>
                      </a:lnTo>
                      <a:lnTo>
                        <a:pt x="261" y="27"/>
                      </a:lnTo>
                      <a:lnTo>
                        <a:pt x="257" y="24"/>
                      </a:lnTo>
                      <a:lnTo>
                        <a:pt x="255" y="18"/>
                      </a:lnTo>
                      <a:lnTo>
                        <a:pt x="244" y="9"/>
                      </a:lnTo>
                      <a:lnTo>
                        <a:pt x="244" y="9"/>
                      </a:lnTo>
                      <a:lnTo>
                        <a:pt x="241" y="5"/>
                      </a:lnTo>
                      <a:lnTo>
                        <a:pt x="235" y="2"/>
                      </a:lnTo>
                      <a:lnTo>
                        <a:pt x="224" y="0"/>
                      </a:lnTo>
                      <a:lnTo>
                        <a:pt x="214" y="2"/>
                      </a:lnTo>
                      <a:lnTo>
                        <a:pt x="210" y="5"/>
                      </a:lnTo>
                      <a:lnTo>
                        <a:pt x="204" y="9"/>
                      </a:lnTo>
                      <a:lnTo>
                        <a:pt x="132" y="82"/>
                      </a:lnTo>
                      <a:lnTo>
                        <a:pt x="58" y="9"/>
                      </a:lnTo>
                      <a:lnTo>
                        <a:pt x="58" y="9"/>
                      </a:lnTo>
                      <a:lnTo>
                        <a:pt x="54" y="5"/>
                      </a:lnTo>
                      <a:lnTo>
                        <a:pt x="49" y="2"/>
                      </a:lnTo>
                      <a:lnTo>
                        <a:pt x="38" y="0"/>
                      </a:lnTo>
                      <a:lnTo>
                        <a:pt x="27" y="2"/>
                      </a:lnTo>
                      <a:lnTo>
                        <a:pt x="23" y="5"/>
                      </a:lnTo>
                      <a:lnTo>
                        <a:pt x="18" y="9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5" y="24"/>
                      </a:lnTo>
                      <a:lnTo>
                        <a:pt x="3" y="27"/>
                      </a:lnTo>
                      <a:lnTo>
                        <a:pt x="0" y="38"/>
                      </a:lnTo>
                      <a:lnTo>
                        <a:pt x="3" y="49"/>
                      </a:lnTo>
                      <a:lnTo>
                        <a:pt x="5" y="53"/>
                      </a:lnTo>
                      <a:lnTo>
                        <a:pt x="9" y="58"/>
                      </a:lnTo>
                      <a:lnTo>
                        <a:pt x="83" y="132"/>
                      </a:lnTo>
                      <a:lnTo>
                        <a:pt x="9" y="205"/>
                      </a:lnTo>
                      <a:lnTo>
                        <a:pt x="9" y="205"/>
                      </a:lnTo>
                      <a:lnTo>
                        <a:pt x="5" y="210"/>
                      </a:lnTo>
                      <a:lnTo>
                        <a:pt x="3" y="214"/>
                      </a:lnTo>
                      <a:lnTo>
                        <a:pt x="0" y="225"/>
                      </a:lnTo>
                      <a:lnTo>
                        <a:pt x="3" y="236"/>
                      </a:lnTo>
                      <a:lnTo>
                        <a:pt x="5" y="241"/>
                      </a:lnTo>
                      <a:lnTo>
                        <a:pt x="9" y="245"/>
                      </a:lnTo>
                      <a:lnTo>
                        <a:pt x="18" y="254"/>
                      </a:lnTo>
                      <a:lnTo>
                        <a:pt x="18" y="254"/>
                      </a:lnTo>
                      <a:lnTo>
                        <a:pt x="23" y="257"/>
                      </a:lnTo>
                      <a:lnTo>
                        <a:pt x="27" y="261"/>
                      </a:lnTo>
                      <a:lnTo>
                        <a:pt x="38" y="263"/>
                      </a:lnTo>
                      <a:lnTo>
                        <a:pt x="49" y="261"/>
                      </a:lnTo>
                      <a:lnTo>
                        <a:pt x="54" y="257"/>
                      </a:lnTo>
                      <a:lnTo>
                        <a:pt x="58" y="254"/>
                      </a:lnTo>
                      <a:lnTo>
                        <a:pt x="132" y="181"/>
                      </a:lnTo>
                      <a:lnTo>
                        <a:pt x="204" y="254"/>
                      </a:lnTo>
                      <a:lnTo>
                        <a:pt x="204" y="254"/>
                      </a:lnTo>
                      <a:lnTo>
                        <a:pt x="210" y="257"/>
                      </a:lnTo>
                      <a:lnTo>
                        <a:pt x="214" y="261"/>
                      </a:lnTo>
                      <a:lnTo>
                        <a:pt x="224" y="263"/>
                      </a:lnTo>
                      <a:lnTo>
                        <a:pt x="235" y="261"/>
                      </a:lnTo>
                      <a:lnTo>
                        <a:pt x="241" y="257"/>
                      </a:lnTo>
                      <a:lnTo>
                        <a:pt x="244" y="254"/>
                      </a:lnTo>
                      <a:lnTo>
                        <a:pt x="255" y="245"/>
                      </a:lnTo>
                      <a:lnTo>
                        <a:pt x="255" y="245"/>
                      </a:lnTo>
                      <a:lnTo>
                        <a:pt x="257" y="241"/>
                      </a:lnTo>
                      <a:lnTo>
                        <a:pt x="261" y="236"/>
                      </a:lnTo>
                      <a:lnTo>
                        <a:pt x="262" y="225"/>
                      </a:lnTo>
                      <a:lnTo>
                        <a:pt x="261" y="214"/>
                      </a:lnTo>
                      <a:lnTo>
                        <a:pt x="257" y="210"/>
                      </a:lnTo>
                      <a:lnTo>
                        <a:pt x="255" y="205"/>
                      </a:lnTo>
                      <a:lnTo>
                        <a:pt x="181" y="13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100">
                    <a:latin typeface="Agency FB" panose="020B0503020202020204" pitchFamily="34" charset="0"/>
                  </a:endParaRPr>
                </a:p>
              </p:txBody>
            </p:sp>
          </p:grpSp>
        </p:grpSp>
      </p:grpSp>
      <p:pic>
        <p:nvPicPr>
          <p:cNvPr id="47" name="Picture 2" descr="http://p3.so.qhimg.com/bdr/_240_/t013868868cdf76aaf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8"/>
          <a:stretch>
            <a:fillRect/>
          </a:stretch>
        </p:blipFill>
        <p:spPr bwMode="auto">
          <a:xfrm>
            <a:off x="1052745" y="1468658"/>
            <a:ext cx="2680581" cy="168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65982" y="1525881"/>
            <a:ext cx="0" cy="2880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159948" y="1169376"/>
            <a:ext cx="612068" cy="612068"/>
            <a:chOff x="3714631" y="870654"/>
            <a:chExt cx="612068" cy="612068"/>
          </a:xfrm>
          <a:solidFill>
            <a:srgbClr val="DF611A"/>
          </a:solidFill>
        </p:grpSpPr>
        <p:sp>
          <p:nvSpPr>
            <p:cNvPr id="7" name="椭圆 6"/>
            <p:cNvSpPr/>
            <p:nvPr/>
          </p:nvSpPr>
          <p:spPr>
            <a:xfrm>
              <a:off x="3714631" y="870654"/>
              <a:ext cx="612068" cy="61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45589" y="1022799"/>
              <a:ext cx="5501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mtClean="0">
                  <a:solidFill>
                    <a:schemeClr val="bg1"/>
                  </a:solidFill>
                </a:rPr>
                <a:t>2012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59948" y="2129483"/>
            <a:ext cx="612068" cy="612068"/>
            <a:chOff x="3707904" y="1851670"/>
            <a:chExt cx="612068" cy="612068"/>
          </a:xfrm>
          <a:solidFill>
            <a:srgbClr val="E99D03"/>
          </a:solidFill>
        </p:grpSpPr>
        <p:sp>
          <p:nvSpPr>
            <p:cNvPr id="10" name="椭圆 9"/>
            <p:cNvSpPr/>
            <p:nvPr/>
          </p:nvSpPr>
          <p:spPr>
            <a:xfrm>
              <a:off x="3707904" y="1851670"/>
              <a:ext cx="612068" cy="61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38862" y="2003815"/>
              <a:ext cx="5501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mtClean="0">
                  <a:solidFill>
                    <a:schemeClr val="bg1"/>
                  </a:solidFill>
                </a:rPr>
                <a:t>2013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59948" y="3089590"/>
            <a:ext cx="612068" cy="612068"/>
            <a:chOff x="3701177" y="2832686"/>
            <a:chExt cx="612068" cy="612068"/>
          </a:xfrm>
          <a:solidFill>
            <a:srgbClr val="DF611A"/>
          </a:solidFill>
        </p:grpSpPr>
        <p:sp>
          <p:nvSpPr>
            <p:cNvPr id="13" name="椭圆 12"/>
            <p:cNvSpPr/>
            <p:nvPr/>
          </p:nvSpPr>
          <p:spPr>
            <a:xfrm>
              <a:off x="3701177" y="2832686"/>
              <a:ext cx="612068" cy="61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32135" y="2984831"/>
              <a:ext cx="5501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mtClean="0">
                  <a:solidFill>
                    <a:schemeClr val="bg1"/>
                  </a:solidFill>
                </a:rPr>
                <a:t>2014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59948" y="4049696"/>
            <a:ext cx="612068" cy="612068"/>
            <a:chOff x="3694450" y="3813702"/>
            <a:chExt cx="612068" cy="612068"/>
          </a:xfrm>
          <a:solidFill>
            <a:srgbClr val="E99D03"/>
          </a:solidFill>
        </p:grpSpPr>
        <p:sp>
          <p:nvSpPr>
            <p:cNvPr id="16" name="椭圆 15"/>
            <p:cNvSpPr/>
            <p:nvPr/>
          </p:nvSpPr>
          <p:spPr>
            <a:xfrm>
              <a:off x="3694450" y="3813702"/>
              <a:ext cx="612068" cy="612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5408" y="3965847"/>
              <a:ext cx="5501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mtClean="0">
                  <a:solidFill>
                    <a:schemeClr val="bg1"/>
                  </a:solidFill>
                </a:rPr>
                <a:t>2015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916032" y="1061364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DF611A"/>
                </a:solidFill>
                <a:latin typeface="Agency FB" panose="020B0503020202020204" pitchFamily="34" charset="0"/>
              </a:rPr>
              <a:t>Lorem Ipsum Dolor Sit</a:t>
            </a:r>
            <a:endParaRPr lang="en-US" altLang="zh-CN" sz="14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16032" y="1383657"/>
            <a:ext cx="2916324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16032" y="2964233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DF611A"/>
                </a:solidFill>
                <a:latin typeface="Agency FB" panose="020B0503020202020204" pitchFamily="34" charset="0"/>
              </a:rPr>
              <a:t>Lorem Ipsum Dolor Sit</a:t>
            </a:r>
            <a:endParaRPr lang="en-US" altLang="zh-CN" sz="14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16032" y="3286526"/>
            <a:ext cx="2916324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63604" y="2069100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>
                <a:solidFill>
                  <a:srgbClr val="DF611A"/>
                </a:solidFill>
                <a:latin typeface="Agency FB" panose="020B0503020202020204" pitchFamily="34" charset="0"/>
              </a:rPr>
              <a:t>Lorem Ipsum Dolor Sit</a:t>
            </a:r>
            <a:endParaRPr lang="en-US" altLang="zh-CN" sz="14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1600" y="2391393"/>
            <a:ext cx="3008328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63604" y="3971969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>
                <a:solidFill>
                  <a:srgbClr val="DF611A"/>
                </a:solidFill>
                <a:latin typeface="Agency FB" panose="020B0503020202020204" pitchFamily="34" charset="0"/>
              </a:rPr>
              <a:t>Lorem Ipsum Dolor Sit</a:t>
            </a:r>
            <a:endParaRPr lang="en-US" altLang="zh-CN" sz="14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3604" y="4294262"/>
            <a:ext cx="2916324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弧形 3"/>
          <p:cNvSpPr/>
          <p:nvPr/>
        </p:nvSpPr>
        <p:spPr>
          <a:xfrm>
            <a:off x="3226655" y="178560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rgbClr val="DF61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964868" y="2791260"/>
            <a:ext cx="1008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964868" y="3259312"/>
            <a:ext cx="1008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86910" y="1707654"/>
            <a:ext cx="223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DF611A"/>
                </a:solidFill>
                <a:latin typeface="Agency FB" panose="020B0503020202020204" pitchFamily="34" charset="0"/>
              </a:rPr>
              <a:t>Lorem Ipsum Dolor Sit</a:t>
            </a:r>
            <a:endParaRPr lang="en-US" altLang="zh-CN" sz="14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6909" y="2029947"/>
            <a:ext cx="189339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22530" y="2015431"/>
            <a:ext cx="2880320" cy="2019710"/>
            <a:chOff x="1079612" y="1507889"/>
            <a:chExt cx="2880320" cy="2019710"/>
          </a:xfrm>
        </p:grpSpPr>
        <p:grpSp>
          <p:nvGrpSpPr>
            <p:cNvPr id="11" name="组合 10"/>
            <p:cNvGrpSpPr/>
            <p:nvPr/>
          </p:nvGrpSpPr>
          <p:grpSpPr>
            <a:xfrm>
              <a:off x="1079612" y="1507889"/>
              <a:ext cx="2880320" cy="775829"/>
              <a:chOff x="755576" y="1779662"/>
              <a:chExt cx="2880320" cy="36004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755576" y="1779662"/>
                <a:ext cx="1957772" cy="0"/>
              </a:xfrm>
              <a:prstGeom prst="line">
                <a:avLst/>
              </a:prstGeom>
              <a:ln>
                <a:solidFill>
                  <a:srgbClr val="E7B175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2713348" y="1779662"/>
                <a:ext cx="922548" cy="360040"/>
              </a:xfrm>
              <a:prstGeom prst="line">
                <a:avLst/>
              </a:prstGeom>
              <a:ln>
                <a:solidFill>
                  <a:srgbClr val="E7B1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 flipV="1">
              <a:off x="1079612" y="2751770"/>
              <a:ext cx="2880320" cy="775829"/>
              <a:chOff x="755576" y="1779662"/>
              <a:chExt cx="2880320" cy="360040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755576" y="1779662"/>
                <a:ext cx="1957772" cy="0"/>
              </a:xfrm>
              <a:prstGeom prst="line">
                <a:avLst/>
              </a:prstGeom>
              <a:ln>
                <a:solidFill>
                  <a:srgbClr val="E7B175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2713348" y="1779662"/>
                <a:ext cx="922548" cy="360040"/>
              </a:xfrm>
              <a:prstGeom prst="line">
                <a:avLst/>
              </a:prstGeom>
              <a:ln>
                <a:solidFill>
                  <a:srgbClr val="E7B1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矩形 16"/>
          <p:cNvSpPr/>
          <p:nvPr/>
        </p:nvSpPr>
        <p:spPr>
          <a:xfrm>
            <a:off x="994539" y="4051400"/>
            <a:ext cx="223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DF611A"/>
                </a:solidFill>
                <a:latin typeface="Agency FB" panose="020B0503020202020204" pitchFamily="34" charset="0"/>
              </a:rPr>
              <a:t>Lorem Ipsum Dolor Sit</a:t>
            </a:r>
            <a:endParaRPr lang="en-US" altLang="zh-CN" sz="14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6908" y="3665809"/>
            <a:ext cx="189339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 flipH="1">
            <a:off x="5098994" y="2015431"/>
            <a:ext cx="2880320" cy="2019710"/>
            <a:chOff x="1079612" y="1507889"/>
            <a:chExt cx="2880320" cy="2019710"/>
          </a:xfrm>
        </p:grpSpPr>
        <p:grpSp>
          <p:nvGrpSpPr>
            <p:cNvPr id="20" name="组合 19"/>
            <p:cNvGrpSpPr/>
            <p:nvPr/>
          </p:nvGrpSpPr>
          <p:grpSpPr>
            <a:xfrm>
              <a:off x="1079612" y="1507889"/>
              <a:ext cx="2880320" cy="775829"/>
              <a:chOff x="755576" y="1779662"/>
              <a:chExt cx="2880320" cy="360040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755576" y="1779662"/>
                <a:ext cx="1957772" cy="0"/>
              </a:xfrm>
              <a:prstGeom prst="line">
                <a:avLst/>
              </a:prstGeom>
              <a:ln>
                <a:solidFill>
                  <a:srgbClr val="E7B175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2713348" y="1779662"/>
                <a:ext cx="922548" cy="360040"/>
              </a:xfrm>
              <a:prstGeom prst="line">
                <a:avLst/>
              </a:prstGeom>
              <a:ln>
                <a:solidFill>
                  <a:srgbClr val="E7B1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 flipV="1">
              <a:off x="1079612" y="2751770"/>
              <a:ext cx="2880320" cy="775829"/>
              <a:chOff x="755576" y="1779662"/>
              <a:chExt cx="2880320" cy="360040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755576" y="1779662"/>
                <a:ext cx="1957772" cy="0"/>
              </a:xfrm>
              <a:prstGeom prst="line">
                <a:avLst/>
              </a:prstGeom>
              <a:ln>
                <a:solidFill>
                  <a:srgbClr val="E7B175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2713348" y="1779662"/>
                <a:ext cx="922548" cy="360040"/>
              </a:xfrm>
              <a:prstGeom prst="line">
                <a:avLst/>
              </a:prstGeom>
              <a:ln>
                <a:solidFill>
                  <a:srgbClr val="E7B1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矩形 25"/>
          <p:cNvSpPr/>
          <p:nvPr/>
        </p:nvSpPr>
        <p:spPr>
          <a:xfrm>
            <a:off x="6032429" y="1725656"/>
            <a:ext cx="223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DF611A"/>
                </a:solidFill>
                <a:latin typeface="Agency FB" panose="020B0503020202020204" pitchFamily="34" charset="0"/>
              </a:rPr>
              <a:t>Lorem Ipsum Dolor Sit</a:t>
            </a:r>
            <a:endParaRPr lang="en-US" altLang="zh-CN" sz="14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93549" y="2033433"/>
            <a:ext cx="189339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31820" y="4047472"/>
            <a:ext cx="1955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DF611A"/>
                </a:solidFill>
                <a:latin typeface="Agency FB" panose="020B0503020202020204" pitchFamily="34" charset="0"/>
              </a:rPr>
              <a:t>Lorem Ipsum Dolor Sit</a:t>
            </a:r>
            <a:endParaRPr lang="en-US" altLang="zh-CN" sz="14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21542" y="3665809"/>
            <a:ext cx="189339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97222" y="2799365"/>
            <a:ext cx="943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DF611A"/>
                </a:solidFill>
              </a:rPr>
              <a:t>SWTO</a:t>
            </a:r>
            <a:endParaRPr lang="zh-CN" altLang="en-US" sz="2400" dirty="0">
              <a:solidFill>
                <a:srgbClr val="DF611A"/>
              </a:solidFill>
            </a:endParaRPr>
          </a:p>
        </p:txBody>
      </p:sp>
      <p:sp>
        <p:nvSpPr>
          <p:cNvPr id="31" name="弧形 30"/>
          <p:cNvSpPr/>
          <p:nvPr/>
        </p:nvSpPr>
        <p:spPr>
          <a:xfrm rot="16200000">
            <a:off x="3226655" y="1785604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rgbClr val="E99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2" name="弧形 31"/>
          <p:cNvSpPr/>
          <p:nvPr/>
        </p:nvSpPr>
        <p:spPr>
          <a:xfrm rot="10800000">
            <a:off x="3226656" y="178560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rgbClr val="DF61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3" name="弧形 32"/>
          <p:cNvSpPr/>
          <p:nvPr/>
        </p:nvSpPr>
        <p:spPr>
          <a:xfrm rot="5400000">
            <a:off x="3226655" y="178560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rgbClr val="E99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106389" y="1652786"/>
            <a:ext cx="2861380" cy="2861380"/>
          </a:xfrm>
          <a:custGeom>
            <a:avLst/>
            <a:gdLst>
              <a:gd name="connsiteX0" fmla="*/ 1473428 w 2946857"/>
              <a:gd name="connsiteY0" fmla="*/ 0 h 2946857"/>
              <a:gd name="connsiteX1" fmla="*/ 2946857 w 2946857"/>
              <a:gd name="connsiteY1" fmla="*/ 1473429 h 2946857"/>
              <a:gd name="connsiteX2" fmla="*/ 1473429 w 2946857"/>
              <a:gd name="connsiteY2" fmla="*/ 1473429 h 2946857"/>
              <a:gd name="connsiteX3" fmla="*/ 1473428 w 2946857"/>
              <a:gd name="connsiteY3" fmla="*/ 0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1473428" y="0"/>
                </a:moveTo>
                <a:cubicBezTo>
                  <a:pt x="2287180" y="0"/>
                  <a:pt x="2946857" y="659677"/>
                  <a:pt x="2946857" y="1473429"/>
                </a:cubicBezTo>
                <a:lnTo>
                  <a:pt x="1473429" y="1473429"/>
                </a:lnTo>
                <a:cubicBezTo>
                  <a:pt x="1473429" y="982286"/>
                  <a:pt x="1473428" y="491143"/>
                  <a:pt x="1473428" y="0"/>
                </a:cubicBezTo>
                <a:close/>
              </a:path>
            </a:pathLst>
          </a:custGeom>
          <a:solidFill>
            <a:srgbClr val="DF611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7470" tIns="653951" rIns="338217" bIns="1572389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>
              <a:solidFill>
                <a:schemeClr val="bg1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106389" y="1652786"/>
            <a:ext cx="2861380" cy="2861380"/>
          </a:xfrm>
          <a:custGeom>
            <a:avLst/>
            <a:gdLst>
              <a:gd name="connsiteX0" fmla="*/ 2946857 w 2946857"/>
              <a:gd name="connsiteY0" fmla="*/ 1473429 h 2946857"/>
              <a:gd name="connsiteX1" fmla="*/ 1473428 w 2946857"/>
              <a:gd name="connsiteY1" fmla="*/ 2946858 h 2946857"/>
              <a:gd name="connsiteX2" fmla="*/ 1473429 w 2946857"/>
              <a:gd name="connsiteY2" fmla="*/ 1473429 h 2946857"/>
              <a:gd name="connsiteX3" fmla="*/ 2946857 w 2946857"/>
              <a:gd name="connsiteY3" fmla="*/ 1473429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2946857" y="1473429"/>
                </a:moveTo>
                <a:cubicBezTo>
                  <a:pt x="2946857" y="2287181"/>
                  <a:pt x="2287180" y="2946858"/>
                  <a:pt x="1473428" y="2946858"/>
                </a:cubicBezTo>
                <a:cubicBezTo>
                  <a:pt x="1473428" y="2455715"/>
                  <a:pt x="1473429" y="1964572"/>
                  <a:pt x="1473429" y="1473429"/>
                </a:cubicBezTo>
                <a:lnTo>
                  <a:pt x="2946857" y="1473429"/>
                </a:lnTo>
                <a:close/>
              </a:path>
            </a:pathLst>
          </a:custGeom>
          <a:solidFill>
            <a:srgbClr val="E99D0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7470" tIns="1572388" rIns="338217" bIns="65395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>
              <a:solidFill>
                <a:schemeClr val="bg1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106389" y="1652786"/>
            <a:ext cx="2861380" cy="2861380"/>
          </a:xfrm>
          <a:custGeom>
            <a:avLst/>
            <a:gdLst>
              <a:gd name="connsiteX0" fmla="*/ 1473429 w 2946857"/>
              <a:gd name="connsiteY0" fmla="*/ 2946857 h 2946857"/>
              <a:gd name="connsiteX1" fmla="*/ 0 w 2946857"/>
              <a:gd name="connsiteY1" fmla="*/ 1473428 h 2946857"/>
              <a:gd name="connsiteX2" fmla="*/ 1473429 w 2946857"/>
              <a:gd name="connsiteY2" fmla="*/ 1473429 h 2946857"/>
              <a:gd name="connsiteX3" fmla="*/ 1473429 w 2946857"/>
              <a:gd name="connsiteY3" fmla="*/ 2946857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1473429" y="2946857"/>
                </a:moveTo>
                <a:cubicBezTo>
                  <a:pt x="659677" y="2946857"/>
                  <a:pt x="0" y="2287180"/>
                  <a:pt x="0" y="1473428"/>
                </a:cubicBezTo>
                <a:lnTo>
                  <a:pt x="1473429" y="1473429"/>
                </a:lnTo>
                <a:lnTo>
                  <a:pt x="1473429" y="2946857"/>
                </a:lnTo>
                <a:close/>
              </a:path>
            </a:pathLst>
          </a:custGeom>
          <a:solidFill>
            <a:srgbClr val="DF611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8216" tIns="1572388" rIns="1607471" bIns="65395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400" kern="1200">
              <a:solidFill>
                <a:schemeClr val="bg1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106389" y="1652786"/>
            <a:ext cx="2861380" cy="2861380"/>
          </a:xfrm>
          <a:custGeom>
            <a:avLst/>
            <a:gdLst>
              <a:gd name="connsiteX0" fmla="*/ 0 w 2946857"/>
              <a:gd name="connsiteY0" fmla="*/ 1473429 h 2946857"/>
              <a:gd name="connsiteX1" fmla="*/ 1473429 w 2946857"/>
              <a:gd name="connsiteY1" fmla="*/ 0 h 2946857"/>
              <a:gd name="connsiteX2" fmla="*/ 1473429 w 2946857"/>
              <a:gd name="connsiteY2" fmla="*/ 1473429 h 2946857"/>
              <a:gd name="connsiteX3" fmla="*/ 0 w 2946857"/>
              <a:gd name="connsiteY3" fmla="*/ 1473429 h 29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857" h="2946857">
                <a:moveTo>
                  <a:pt x="0" y="1473429"/>
                </a:moveTo>
                <a:cubicBezTo>
                  <a:pt x="0" y="659677"/>
                  <a:pt x="659677" y="0"/>
                  <a:pt x="1473429" y="0"/>
                </a:cubicBezTo>
                <a:lnTo>
                  <a:pt x="1473429" y="1473429"/>
                </a:lnTo>
                <a:lnTo>
                  <a:pt x="0" y="1473429"/>
                </a:lnTo>
                <a:close/>
              </a:path>
            </a:pathLst>
          </a:custGeom>
          <a:solidFill>
            <a:srgbClr val="E99D0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9806" tIns="675541" rIns="1629061" bIns="1593979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>
              <a:solidFill>
                <a:schemeClr val="bg1"/>
              </a:solidFill>
            </a:endParaRPr>
          </a:p>
        </p:txBody>
      </p:sp>
      <p:sp>
        <p:nvSpPr>
          <p:cNvPr id="9" name="环形箭头 8"/>
          <p:cNvSpPr/>
          <p:nvPr/>
        </p:nvSpPr>
        <p:spPr>
          <a:xfrm>
            <a:off x="2929256" y="1475653"/>
            <a:ext cx="3215646" cy="3215646"/>
          </a:xfrm>
          <a:prstGeom prst="circularArrow">
            <a:avLst>
              <a:gd name="adj1" fmla="val 5085"/>
              <a:gd name="adj2" fmla="val 327528"/>
              <a:gd name="adj3" fmla="val 21272472"/>
              <a:gd name="adj4" fmla="val 16200000"/>
              <a:gd name="adj5" fmla="val 593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环形箭头 9"/>
          <p:cNvSpPr/>
          <p:nvPr/>
        </p:nvSpPr>
        <p:spPr>
          <a:xfrm>
            <a:off x="2929256" y="1475653"/>
            <a:ext cx="3215646" cy="3215646"/>
          </a:xfrm>
          <a:prstGeom prst="circularArrow">
            <a:avLst>
              <a:gd name="adj1" fmla="val 5085"/>
              <a:gd name="adj2" fmla="val 327528"/>
              <a:gd name="adj3" fmla="val 5072472"/>
              <a:gd name="adj4" fmla="val 0"/>
              <a:gd name="adj5" fmla="val 593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环形箭头 10"/>
          <p:cNvSpPr/>
          <p:nvPr/>
        </p:nvSpPr>
        <p:spPr>
          <a:xfrm>
            <a:off x="2929256" y="1475653"/>
            <a:ext cx="3215646" cy="3215646"/>
          </a:xfrm>
          <a:prstGeom prst="circularArrow">
            <a:avLst>
              <a:gd name="adj1" fmla="val 5085"/>
              <a:gd name="adj2" fmla="val 327528"/>
              <a:gd name="adj3" fmla="val 10472472"/>
              <a:gd name="adj4" fmla="val 5400000"/>
              <a:gd name="adj5" fmla="val 593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环形箭头 11"/>
          <p:cNvSpPr/>
          <p:nvPr/>
        </p:nvSpPr>
        <p:spPr>
          <a:xfrm>
            <a:off x="2929256" y="1475653"/>
            <a:ext cx="3215646" cy="3215646"/>
          </a:xfrm>
          <a:prstGeom prst="circularArrow">
            <a:avLst>
              <a:gd name="adj1" fmla="val 5085"/>
              <a:gd name="adj2" fmla="val 327528"/>
              <a:gd name="adj3" fmla="val 15872472"/>
              <a:gd name="adj4" fmla="val 10800000"/>
              <a:gd name="adj5" fmla="val 593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矩形 12"/>
          <p:cNvSpPr/>
          <p:nvPr/>
        </p:nvSpPr>
        <p:spPr>
          <a:xfrm>
            <a:off x="3601306" y="2282346"/>
            <a:ext cx="754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smtClean="0">
                <a:solidFill>
                  <a:schemeClr val="bg1"/>
                </a:solidFill>
              </a:rPr>
              <a:t>Lorem</a:t>
            </a:r>
            <a:endParaRPr lang="en-US" altLang="zh-CN" sz="1600" b="1" smtClean="0">
              <a:solidFill>
                <a:schemeClr val="bg1"/>
              </a:solidFill>
            </a:endParaRPr>
          </a:p>
          <a:p>
            <a:r>
              <a:rPr lang="en-US" altLang="zh-CN" sz="1600" b="1" smtClean="0">
                <a:solidFill>
                  <a:schemeClr val="bg1"/>
                </a:solidFill>
              </a:rPr>
              <a:t>Ipsum 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01306" y="3290458"/>
            <a:ext cx="754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smtClean="0">
                <a:solidFill>
                  <a:schemeClr val="bg1"/>
                </a:solidFill>
              </a:rPr>
              <a:t>Lorem</a:t>
            </a:r>
            <a:endParaRPr lang="en-US" altLang="zh-CN" sz="1600" b="1" smtClean="0">
              <a:solidFill>
                <a:schemeClr val="bg1"/>
              </a:solidFill>
            </a:endParaRPr>
          </a:p>
          <a:p>
            <a:r>
              <a:rPr lang="en-US" altLang="zh-CN" sz="1600" b="1" smtClean="0">
                <a:solidFill>
                  <a:schemeClr val="bg1"/>
                </a:solidFill>
              </a:rPr>
              <a:t>Ipsum 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19205" y="2282346"/>
            <a:ext cx="754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b="1" smtClean="0">
                <a:solidFill>
                  <a:schemeClr val="bg1"/>
                </a:solidFill>
              </a:rPr>
              <a:t>Lorem</a:t>
            </a:r>
            <a:endParaRPr lang="en-US" altLang="zh-CN" sz="1600" b="1" smtClean="0">
              <a:solidFill>
                <a:schemeClr val="bg1"/>
              </a:solidFill>
            </a:endParaRPr>
          </a:p>
          <a:p>
            <a:pPr algn="r"/>
            <a:r>
              <a:rPr lang="en-US" altLang="zh-CN" sz="1600" b="1" smtClean="0">
                <a:solidFill>
                  <a:schemeClr val="bg1"/>
                </a:solidFill>
              </a:rPr>
              <a:t>Ipsum 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19205" y="3290458"/>
            <a:ext cx="754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b="1" dirty="0" smtClean="0">
                <a:solidFill>
                  <a:schemeClr val="bg1"/>
                </a:solidFill>
              </a:rPr>
              <a:t>Lorem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algn="r"/>
            <a:r>
              <a:rPr lang="en-US" altLang="zh-CN" sz="1600" b="1" dirty="0" smtClean="0">
                <a:solidFill>
                  <a:schemeClr val="bg1"/>
                </a:solidFill>
              </a:rPr>
              <a:t>Ipsum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4301" y="1600970"/>
            <a:ext cx="22682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smtClean="0">
                <a:solidFill>
                  <a:srgbClr val="DF611A"/>
                </a:solidFill>
              </a:rPr>
              <a:t>|Lorem </a:t>
            </a:r>
            <a:r>
              <a:rPr lang="en-US" altLang="zh-CN" sz="1400" b="1">
                <a:solidFill>
                  <a:srgbClr val="DF611A"/>
                </a:solidFill>
              </a:rPr>
              <a:t>Ipsum Dolor Sit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4301" y="1923263"/>
            <a:ext cx="226825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36889" y="1600970"/>
            <a:ext cx="22682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smtClean="0">
                <a:solidFill>
                  <a:srgbClr val="DF611A"/>
                </a:solidFill>
              </a:rPr>
              <a:t>|Lorem </a:t>
            </a:r>
            <a:r>
              <a:rPr lang="en-US" altLang="zh-CN" sz="1400" b="1">
                <a:solidFill>
                  <a:srgbClr val="DF611A"/>
                </a:solidFill>
              </a:rPr>
              <a:t>Ipsum Dolor Sit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36889" y="1923263"/>
            <a:ext cx="226825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4301" y="3365166"/>
            <a:ext cx="22682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smtClean="0">
                <a:solidFill>
                  <a:srgbClr val="DF611A"/>
                </a:solidFill>
              </a:rPr>
              <a:t>|Lorem </a:t>
            </a:r>
            <a:r>
              <a:rPr lang="en-US" altLang="zh-CN" sz="1400" b="1">
                <a:solidFill>
                  <a:srgbClr val="DF611A"/>
                </a:solidFill>
              </a:rPr>
              <a:t>Ipsum Dolor Sit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4301" y="3687459"/>
            <a:ext cx="226825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36889" y="3365166"/>
            <a:ext cx="22682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smtClean="0">
                <a:solidFill>
                  <a:srgbClr val="DF611A"/>
                </a:solidFill>
              </a:rPr>
              <a:t>|Lorem </a:t>
            </a:r>
            <a:r>
              <a:rPr lang="en-US" altLang="zh-CN" sz="1400" b="1">
                <a:solidFill>
                  <a:srgbClr val="DF611A"/>
                </a:solidFill>
              </a:rPr>
              <a:t>Ipsum Dolor Sit</a:t>
            </a:r>
            <a:endParaRPr lang="en-US" altLang="zh-CN" sz="1400" b="1" dirty="0" smtClean="0">
              <a:solidFill>
                <a:srgbClr val="DF611A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36889" y="3687459"/>
            <a:ext cx="226825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Lamet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Consectetaur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Cillium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Adipisicing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Pecu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56ebc9e74062b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4817" r="7695" b="24435"/>
          <a:stretch>
            <a:fillRect/>
          </a:stretch>
        </p:blipFill>
        <p:spPr bwMode="auto">
          <a:xfrm>
            <a:off x="-108520" y="123477"/>
            <a:ext cx="936104" cy="6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5"/>
          <p:cNvSpPr/>
          <p:nvPr/>
        </p:nvSpPr>
        <p:spPr>
          <a:xfrm>
            <a:off x="756076" y="301610"/>
            <a:ext cx="37885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>
                <a:solidFill>
                  <a:srgbClr val="DF611A"/>
                </a:solidFill>
                <a:latin typeface="Agency FB" panose="020B0503020202020204" pitchFamily="34" charset="0"/>
              </a:rPr>
              <a:t>ADD  YOUR  TEXT  HERE ADD  YOUR  TEXT  HERE</a:t>
            </a:r>
            <a:endParaRPr lang="en-US" sz="1600" b="1" dirty="0">
              <a:solidFill>
                <a:srgbClr val="DF611A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504662" y="1923678"/>
            <a:ext cx="2956249" cy="2448272"/>
          </a:xfrm>
          <a:prstGeom prst="triangle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0800000">
            <a:off x="2281398" y="1923678"/>
            <a:ext cx="2956249" cy="2448272"/>
          </a:xfrm>
          <a:prstGeom prst="triangle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4058134" y="1923679"/>
            <a:ext cx="2956249" cy="2448272"/>
          </a:xfrm>
          <a:prstGeom prst="triangle">
            <a:avLst/>
          </a:prstGeom>
          <a:solidFill>
            <a:srgbClr val="DF6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5834868" y="1923679"/>
            <a:ext cx="2956249" cy="2448272"/>
          </a:xfrm>
          <a:prstGeom prst="triangle">
            <a:avLst/>
          </a:prstGeom>
          <a:solidFill>
            <a:srgbClr val="E99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72695" y="3177082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smtClean="0">
                <a:solidFill>
                  <a:schemeClr val="bg1"/>
                </a:solidFill>
              </a:rPr>
              <a:t>Lorem Ipsum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8671" y="3499375"/>
            <a:ext cx="208823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solidFill>
                  <a:schemeClr val="bg1"/>
                </a:solidFill>
              </a:rPr>
              <a:t>Lorem Ipsum Dolor Sit Er Elit Lamet, Consectetaur Cillium Adipisicing Pecu.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93046" y="2463739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01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604744" y="3110070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26166" y="3177082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smtClean="0">
                <a:solidFill>
                  <a:schemeClr val="bg1"/>
                </a:solidFill>
              </a:rPr>
              <a:t>Lorem Ipsum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2142" y="3499375"/>
            <a:ext cx="208823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solidFill>
                  <a:schemeClr val="bg1"/>
                </a:solidFill>
              </a:rPr>
              <a:t>Lorem Ipsum Dolor Sit Er Elit Lamet, Consectetaur Cillium Adipisicing Pecu.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46517" y="2463739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03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158215" y="3110070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949431" y="2841084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smtClean="0">
                <a:solidFill>
                  <a:schemeClr val="bg1"/>
                </a:solidFill>
              </a:rPr>
              <a:t>Lorem Ipsum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15407" y="2031691"/>
            <a:ext cx="208823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bg1"/>
                </a:solidFill>
              </a:rPr>
              <a:t>Er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Elit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Lamet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Consectetaur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Cillium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Adipisicing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Pecu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69782" y="3255827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02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381480" y="3219823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502900" y="2841084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smtClean="0">
                <a:solidFill>
                  <a:schemeClr val="bg1"/>
                </a:solidFill>
              </a:rPr>
              <a:t>Lorem Ipsum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8876" y="2031691"/>
            <a:ext cx="208823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>
                <a:solidFill>
                  <a:schemeClr val="bg1"/>
                </a:solidFill>
              </a:rPr>
              <a:t>Lorem Ipsum Dolor Sit Er Elit Lamet, Consectetaur Cillium Adipisicing Pecu.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23251" y="3255827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04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934949" y="3219823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素材透明模版制作\1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5"/>
            <a:ext cx="9144000" cy="51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10"/>
          <p:cNvSpPr>
            <a:spLocks noChangeArrowheads="1"/>
          </p:cNvSpPr>
          <p:nvPr/>
        </p:nvSpPr>
        <p:spPr bwMode="auto">
          <a:xfrm flipH="1">
            <a:off x="3038028" y="1707654"/>
            <a:ext cx="3337517" cy="110799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  <a:sym typeface="Impact" panose="020B0806030902050204" pitchFamily="34" charset="0"/>
              </a:rPr>
              <a:t>PART    </a:t>
            </a:r>
            <a:r>
              <a:rPr lang="en-US" altLang="zh-CN" sz="6600" dirty="0" smtClean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  <a:sym typeface="Impact" panose="020B0806030902050204" pitchFamily="34" charset="0"/>
              </a:rPr>
              <a:t>02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0" name="文本框 13"/>
          <p:cNvSpPr>
            <a:spLocks noChangeArrowheads="1"/>
          </p:cNvSpPr>
          <p:nvPr/>
        </p:nvSpPr>
        <p:spPr bwMode="auto">
          <a:xfrm>
            <a:off x="3104425" y="2985213"/>
            <a:ext cx="31021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1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          </a:t>
            </a:r>
            <a:endParaRPr lang="zh-CN" altLang="en-US" sz="11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Click here to add  you to the  center of the  narrative </a:t>
            </a:r>
            <a:endParaRPr lang="zh-CN" altLang="en-US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Thought  Click here to add   you to the  center of the </a:t>
            </a:r>
            <a:endParaRPr lang="zh-CN" altLang="en-US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/>
            <a:r>
              <a:rPr lang="en-US" altLang="zh-CN" sz="11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                         narrative thought</a:t>
            </a:r>
            <a:endParaRPr lang="en-US" altLang="zh-CN" sz="11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 rot="5400000">
            <a:off x="4655491" y="1843542"/>
            <a:ext cx="0" cy="1944216"/>
          </a:xfrm>
          <a:prstGeom prst="line">
            <a:avLst/>
          </a:prstGeom>
          <a:noFill/>
          <a:ln w="12700">
            <a:solidFill>
              <a:schemeClr val="accent1">
                <a:alpha val="50195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7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624001238"/>
  <p:tag name="MH_LIBRARY" val="GRAPHIC"/>
  <p:tag name="MH_ORDER" val="菱形 81"/>
</p:tagLst>
</file>

<file path=ppt/tags/tag2.xml><?xml version="1.0" encoding="utf-8"?>
<p:tagLst xmlns:p="http://schemas.openxmlformats.org/presentationml/2006/main">
  <p:tag name="MH" val="20160624001238"/>
  <p:tag name="MH_LIBRARY" val="GRAPHIC"/>
  <p:tag name="MH_ORDER" val="文本框 80"/>
</p:tagLst>
</file>

<file path=ppt/tags/tag3.xml><?xml version="1.0" encoding="utf-8"?>
<p:tagLst xmlns:p="http://schemas.openxmlformats.org/presentationml/2006/main">
  <p:tag name="MH" val="20160624001238"/>
  <p:tag name="MH_LIBRARY" val="GRAPHIC"/>
  <p:tag name="MH_ORDER" val="文本框 103"/>
</p:tagLst>
</file>

<file path=ppt/tags/tag4.xml><?xml version="1.0" encoding="utf-8"?>
<p:tagLst xmlns:p="http://schemas.openxmlformats.org/presentationml/2006/main">
  <p:tag name="MH" val="20160627092850"/>
  <p:tag name="MH_LIBRARY" val="GRAPHIC"/>
  <p:tag name="MH_TYPE" val="Other"/>
  <p:tag name="MH_ORDER" val="8"/>
</p:tagLst>
</file>

<file path=ppt/tags/tag5.xml><?xml version="1.0" encoding="utf-8"?>
<p:tagLst xmlns:p="http://schemas.openxmlformats.org/presentationml/2006/main">
  <p:tag name="MH" val="20160627092850"/>
  <p:tag name="MH_LIBRARY" val="GRAPHIC"/>
  <p:tag name="MH_TYPE" val="Other"/>
  <p:tag name="MH_ORDER" val="8"/>
</p:tagLst>
</file>

<file path=ppt/tags/tag6.xml><?xml version="1.0" encoding="utf-8"?>
<p:tagLst xmlns:p="http://schemas.openxmlformats.org/presentationml/2006/main">
  <p:tag name="MH" val="20160627092850"/>
  <p:tag name="MH_LIBRARY" val="GRAPHIC"/>
  <p:tag name="MH_TYPE" val="Other"/>
  <p:tag name="MH_ORDER" val="8"/>
</p:tagLst>
</file>

<file path=ppt/tags/tag7.xml><?xml version="1.0" encoding="utf-8"?>
<p:tagLst xmlns:p="http://schemas.openxmlformats.org/presentationml/2006/main">
  <p:tag name="MH" val="20160627092850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9839</Words>
  <Application>WPS 演示</Application>
  <PresentationFormat>全屏显示(16:9)</PresentationFormat>
  <Paragraphs>511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8" baseType="lpstr">
      <vt:lpstr>Arial</vt:lpstr>
      <vt:lpstr>宋体</vt:lpstr>
      <vt:lpstr>Wingdings</vt:lpstr>
      <vt:lpstr>时尚中黑简体</vt:lpstr>
      <vt:lpstr>Times New Roman</vt:lpstr>
      <vt:lpstr>微软雅黑</vt:lpstr>
      <vt:lpstr>Calibri</vt:lpstr>
      <vt:lpstr>Agency FB</vt:lpstr>
      <vt:lpstr>Impact</vt:lpstr>
      <vt:lpstr>方正姚体</vt:lpstr>
      <vt:lpstr>华文宋体</vt:lpstr>
      <vt:lpstr>Lato Regular</vt:lpstr>
      <vt:lpstr>Lato</vt:lpstr>
      <vt:lpstr>Open Sans Light</vt:lpstr>
      <vt:lpstr>Open Sans</vt:lpstr>
      <vt:lpstr>Arial Unicode MS</vt:lpstr>
      <vt:lpstr>Arial Unicode MS</vt:lpstr>
      <vt:lpstr>Segoe UI</vt:lpstr>
      <vt:lpstr>HelveticaNeueLTPro-Lt</vt:lpstr>
      <vt:lpstr>HelveticaNeueLT Pro 43 LtEx</vt:lpstr>
      <vt:lpstr>Open Sans Extrabold</vt:lpstr>
      <vt:lpstr>Kozuka Gothic Pro H</vt:lpstr>
      <vt:lpstr>Lato Bold</vt:lpstr>
      <vt:lpstr>MS PGothic</vt:lpstr>
      <vt:lpstr>Lato Regular</vt:lpstr>
      <vt:lpstr>The Avengers</vt:lpstr>
      <vt:lpstr>Yu Gothic UI Semilight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沙皮</cp:lastModifiedBy>
  <cp:revision>9</cp:revision>
  <dcterms:created xsi:type="dcterms:W3CDTF">2016-06-28T05:18:00Z</dcterms:created>
  <dcterms:modified xsi:type="dcterms:W3CDTF">2019-11-22T06:27:47Z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